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94" r:id="rId9"/>
    <p:sldId id="266" r:id="rId10"/>
    <p:sldId id="267" r:id="rId11"/>
    <p:sldId id="268" r:id="rId12"/>
    <p:sldId id="269" r:id="rId13"/>
    <p:sldId id="270" r:id="rId14"/>
    <p:sldId id="271" r:id="rId15"/>
    <p:sldId id="272" r:id="rId16"/>
    <p:sldId id="273" r:id="rId17"/>
    <p:sldId id="274" r:id="rId18"/>
    <p:sldId id="293"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533" autoAdjust="0"/>
  </p:normalViewPr>
  <p:slideViewPr>
    <p:cSldViewPr>
      <p:cViewPr varScale="1">
        <p:scale>
          <a:sx n="89" d="100"/>
          <a:sy n="89" d="100"/>
        </p:scale>
        <p:origin x="1282" y="72"/>
      </p:cViewPr>
      <p:guideLst>
        <p:guide orient="horz" pos="2880"/>
        <p:guide pos="216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13182" y="419480"/>
            <a:ext cx="8917635" cy="45211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MT"/>
                <a:cs typeface="Arial MT"/>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bg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228600"/>
            <a:ext cx="8881871" cy="853439"/>
          </a:xfrm>
          <a:prstGeom prst="rect">
            <a:avLst/>
          </a:prstGeom>
        </p:spPr>
      </p:pic>
      <p:pic>
        <p:nvPicPr>
          <p:cNvPr id="17" name="bg object 17"/>
          <p:cNvPicPr/>
          <p:nvPr/>
        </p:nvPicPr>
        <p:blipFill>
          <a:blip r:embed="rId8" cstate="print"/>
          <a:stretch>
            <a:fillRect/>
          </a:stretch>
        </p:blipFill>
        <p:spPr>
          <a:xfrm>
            <a:off x="6789419" y="252983"/>
            <a:ext cx="2081783" cy="790956"/>
          </a:xfrm>
          <a:prstGeom prst="rect">
            <a:avLst/>
          </a:prstGeom>
        </p:spPr>
      </p:pic>
      <p:sp>
        <p:nvSpPr>
          <p:cNvPr id="2" name="Holder 2"/>
          <p:cNvSpPr>
            <a:spLocks noGrp="1"/>
          </p:cNvSpPr>
          <p:nvPr>
            <p:ph type="title"/>
          </p:nvPr>
        </p:nvSpPr>
        <p:spPr>
          <a:xfrm>
            <a:off x="113182" y="419480"/>
            <a:ext cx="8917635" cy="452119"/>
          </a:xfrm>
          <a:prstGeom prst="rect">
            <a:avLst/>
          </a:prstGeom>
        </p:spPr>
        <p:txBody>
          <a:bodyPr wrap="square" lIns="0" tIns="0" rIns="0" bIns="0">
            <a:spAutoFit/>
          </a:bodyPr>
          <a:lstStyle>
            <a:lvl1pPr>
              <a:defRPr sz="2800" b="0" i="0">
                <a:solidFill>
                  <a:schemeClr val="bg1"/>
                </a:solidFill>
                <a:latin typeface="Arial MT"/>
                <a:cs typeface="Arial MT"/>
              </a:defRPr>
            </a:lvl1pPr>
          </a:lstStyle>
          <a:p>
            <a:endParaRPr/>
          </a:p>
        </p:txBody>
      </p:sp>
      <p:sp>
        <p:nvSpPr>
          <p:cNvPr id="3" name="Holder 3"/>
          <p:cNvSpPr>
            <a:spLocks noGrp="1"/>
          </p:cNvSpPr>
          <p:nvPr>
            <p:ph type="body" idx="1"/>
          </p:nvPr>
        </p:nvSpPr>
        <p:spPr>
          <a:xfrm>
            <a:off x="180289" y="1525269"/>
            <a:ext cx="8649970" cy="30530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2024-01-31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ist.springsource.com/release/STS/index.html"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app.diagrams.net/" TargetMode="External"/><Relationship Id="rId5" Type="http://schemas.openxmlformats.org/officeDocument/2006/relationships/hyperlink" Target="https://sourceforge.net/projects/projectlibre/" TargetMode="External"/><Relationship Id="rId4" Type="http://schemas.openxmlformats.org/officeDocument/2006/relationships/hyperlink" Target="https://www.axure.com/download"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jp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28344" y="1504188"/>
            <a:ext cx="6687820" cy="1068705"/>
          </a:xfrm>
          <a:prstGeom prst="rect">
            <a:avLst/>
          </a:prstGeom>
          <a:solidFill>
            <a:srgbClr val="D9D9D9"/>
          </a:solidFill>
        </p:spPr>
        <p:txBody>
          <a:bodyPr vert="horz" wrap="square" lIns="0" tIns="166370" rIns="0" bIns="0" rtlCol="0">
            <a:spAutoFit/>
          </a:bodyPr>
          <a:lstStyle/>
          <a:p>
            <a:pPr marL="51435" marR="284480">
              <a:lnSpc>
                <a:spcPct val="100000"/>
              </a:lnSpc>
              <a:spcBef>
                <a:spcPts val="1310"/>
              </a:spcBef>
            </a:pPr>
            <a:r>
              <a:rPr sz="2400" spc="-5" dirty="0">
                <a:solidFill>
                  <a:srgbClr val="92176C"/>
                </a:solidFill>
                <a:latin typeface="Verdana"/>
                <a:cs typeface="Verdana"/>
              </a:rPr>
              <a:t>Computing</a:t>
            </a:r>
            <a:r>
              <a:rPr sz="2400" dirty="0">
                <a:solidFill>
                  <a:srgbClr val="92176C"/>
                </a:solidFill>
                <a:latin typeface="Verdana"/>
                <a:cs typeface="Verdana"/>
              </a:rPr>
              <a:t> </a:t>
            </a:r>
            <a:r>
              <a:rPr sz="2400" spc="-5" dirty="0">
                <a:solidFill>
                  <a:srgbClr val="92176C"/>
                </a:solidFill>
                <a:latin typeface="Verdana"/>
                <a:cs typeface="Verdana"/>
              </a:rPr>
              <a:t>Research</a:t>
            </a:r>
            <a:r>
              <a:rPr sz="2400" spc="-15" dirty="0">
                <a:solidFill>
                  <a:srgbClr val="92176C"/>
                </a:solidFill>
                <a:latin typeface="Verdana"/>
                <a:cs typeface="Verdana"/>
              </a:rPr>
              <a:t> </a:t>
            </a:r>
            <a:r>
              <a:rPr sz="2400" spc="-5" dirty="0">
                <a:solidFill>
                  <a:srgbClr val="92176C"/>
                </a:solidFill>
                <a:latin typeface="Verdana"/>
                <a:cs typeface="Verdana"/>
              </a:rPr>
              <a:t>Project</a:t>
            </a:r>
            <a:r>
              <a:rPr sz="2400" spc="5" dirty="0">
                <a:solidFill>
                  <a:srgbClr val="92176C"/>
                </a:solidFill>
                <a:latin typeface="Verdana"/>
                <a:cs typeface="Verdana"/>
              </a:rPr>
              <a:t> </a:t>
            </a:r>
            <a:r>
              <a:rPr sz="2400" spc="-5" dirty="0">
                <a:solidFill>
                  <a:srgbClr val="92176C"/>
                </a:solidFill>
                <a:latin typeface="Verdana"/>
                <a:cs typeface="Verdana"/>
              </a:rPr>
              <a:t>for</a:t>
            </a:r>
            <a:r>
              <a:rPr sz="2400" spc="5" dirty="0">
                <a:solidFill>
                  <a:srgbClr val="92176C"/>
                </a:solidFill>
                <a:latin typeface="Verdana"/>
                <a:cs typeface="Verdana"/>
              </a:rPr>
              <a:t> </a:t>
            </a:r>
            <a:r>
              <a:rPr sz="2400" spc="-10" dirty="0">
                <a:solidFill>
                  <a:srgbClr val="92176C"/>
                </a:solidFill>
                <a:latin typeface="Verdana"/>
                <a:cs typeface="Verdana"/>
              </a:rPr>
              <a:t>including </a:t>
            </a:r>
            <a:r>
              <a:rPr sz="2400" spc="-830" dirty="0">
                <a:solidFill>
                  <a:srgbClr val="92176C"/>
                </a:solidFill>
                <a:latin typeface="Verdana"/>
                <a:cs typeface="Verdana"/>
              </a:rPr>
              <a:t> </a:t>
            </a:r>
            <a:r>
              <a:rPr sz="2400" spc="-5" dirty="0">
                <a:solidFill>
                  <a:srgbClr val="92176C"/>
                </a:solidFill>
                <a:latin typeface="Verdana"/>
                <a:cs typeface="Verdana"/>
              </a:rPr>
              <a:t>Digitalization</a:t>
            </a:r>
            <a:r>
              <a:rPr sz="2400" spc="40" dirty="0">
                <a:solidFill>
                  <a:srgbClr val="92176C"/>
                </a:solidFill>
                <a:latin typeface="Verdana"/>
                <a:cs typeface="Verdana"/>
              </a:rPr>
              <a:t> </a:t>
            </a:r>
            <a:r>
              <a:rPr sz="2400" spc="-10" dirty="0">
                <a:solidFill>
                  <a:srgbClr val="92176C"/>
                </a:solidFill>
                <a:latin typeface="Verdana"/>
                <a:cs typeface="Verdana"/>
              </a:rPr>
              <a:t>in </a:t>
            </a:r>
            <a:r>
              <a:rPr sz="2400" spc="-5" dirty="0">
                <a:solidFill>
                  <a:srgbClr val="92176C"/>
                </a:solidFill>
                <a:latin typeface="Verdana"/>
                <a:cs typeface="Verdana"/>
              </a:rPr>
              <a:t>Remote </a:t>
            </a:r>
            <a:r>
              <a:rPr sz="2400" spc="-10" dirty="0">
                <a:solidFill>
                  <a:srgbClr val="92176C"/>
                </a:solidFill>
                <a:latin typeface="Verdana"/>
                <a:cs typeface="Verdana"/>
              </a:rPr>
              <a:t>working</a:t>
            </a:r>
            <a:r>
              <a:rPr sz="2400" spc="20" dirty="0">
                <a:solidFill>
                  <a:srgbClr val="92176C"/>
                </a:solidFill>
                <a:latin typeface="Verdana"/>
                <a:cs typeface="Verdana"/>
              </a:rPr>
              <a:t> </a:t>
            </a:r>
            <a:r>
              <a:rPr sz="2400" dirty="0">
                <a:solidFill>
                  <a:srgbClr val="92176C"/>
                </a:solidFill>
                <a:latin typeface="Verdana"/>
                <a:cs typeface="Verdana"/>
              </a:rPr>
              <a:t>System</a:t>
            </a:r>
            <a:endParaRPr sz="2400">
              <a:latin typeface="Verdana"/>
              <a:cs typeface="Verdana"/>
            </a:endParaRPr>
          </a:p>
        </p:txBody>
      </p:sp>
      <p:sp>
        <p:nvSpPr>
          <p:cNvPr id="3" name="object 3"/>
          <p:cNvSpPr txBox="1"/>
          <p:nvPr/>
        </p:nvSpPr>
        <p:spPr>
          <a:xfrm>
            <a:off x="1307719" y="2738754"/>
            <a:ext cx="1089660" cy="197485"/>
          </a:xfrm>
          <a:prstGeom prst="rect">
            <a:avLst/>
          </a:prstGeom>
        </p:spPr>
        <p:txBody>
          <a:bodyPr vert="horz" wrap="square" lIns="0" tIns="15875" rIns="0" bIns="0" rtlCol="0">
            <a:spAutoFit/>
          </a:bodyPr>
          <a:lstStyle/>
          <a:p>
            <a:pPr marL="12700">
              <a:lnSpc>
                <a:spcPct val="100000"/>
              </a:lnSpc>
              <a:spcBef>
                <a:spcPts val="125"/>
              </a:spcBef>
            </a:pPr>
            <a:r>
              <a:rPr sz="1100" spc="10" dirty="0">
                <a:solidFill>
                  <a:srgbClr val="92176C"/>
                </a:solidFill>
                <a:latin typeface="Verdana"/>
                <a:cs typeface="Verdana"/>
              </a:rPr>
              <a:t>Module</a:t>
            </a:r>
            <a:r>
              <a:rPr sz="1100" spc="-25" dirty="0">
                <a:solidFill>
                  <a:srgbClr val="92176C"/>
                </a:solidFill>
                <a:latin typeface="Verdana"/>
                <a:cs typeface="Verdana"/>
              </a:rPr>
              <a:t> </a:t>
            </a:r>
            <a:r>
              <a:rPr sz="1100" spc="10" dirty="0">
                <a:solidFill>
                  <a:srgbClr val="92176C"/>
                </a:solidFill>
                <a:latin typeface="Verdana"/>
                <a:cs typeface="Verdana"/>
              </a:rPr>
              <a:t>Project</a:t>
            </a:r>
            <a:endParaRPr sz="1100">
              <a:latin typeface="Verdana"/>
              <a:cs typeface="Verdana"/>
            </a:endParaRPr>
          </a:p>
        </p:txBody>
      </p:sp>
      <p:sp>
        <p:nvSpPr>
          <p:cNvPr id="4" name="object 4"/>
          <p:cNvSpPr txBox="1"/>
          <p:nvPr/>
        </p:nvSpPr>
        <p:spPr>
          <a:xfrm>
            <a:off x="1228344" y="4343400"/>
            <a:ext cx="3243580" cy="660437"/>
          </a:xfrm>
          <a:prstGeom prst="rect">
            <a:avLst/>
          </a:prstGeom>
          <a:solidFill>
            <a:srgbClr val="F1F1F1"/>
          </a:solidFill>
        </p:spPr>
        <p:txBody>
          <a:bodyPr vert="horz" wrap="square" lIns="0" tIns="46990" rIns="0" bIns="0" rtlCol="0">
            <a:spAutoFit/>
          </a:bodyPr>
          <a:lstStyle/>
          <a:p>
            <a:pPr marL="92075">
              <a:lnSpc>
                <a:spcPct val="100000"/>
              </a:lnSpc>
              <a:spcBef>
                <a:spcPts val="370"/>
              </a:spcBef>
              <a:tabLst>
                <a:tab pos="1006475" algn="l"/>
              </a:tabLst>
            </a:pPr>
            <a:r>
              <a:rPr sz="1050" b="1" dirty="0">
                <a:latin typeface="Verdana"/>
                <a:cs typeface="Verdana"/>
              </a:rPr>
              <a:t>Start</a:t>
            </a:r>
            <a:r>
              <a:rPr sz="1050" b="1" spc="-20" dirty="0">
                <a:latin typeface="Verdana"/>
                <a:cs typeface="Verdana"/>
              </a:rPr>
              <a:t> </a:t>
            </a:r>
            <a:r>
              <a:rPr sz="1050" b="1" dirty="0">
                <a:latin typeface="Verdana"/>
                <a:cs typeface="Verdana"/>
              </a:rPr>
              <a:t>Date	:</a:t>
            </a:r>
            <a:r>
              <a:rPr sz="1050" b="1" spc="-70" dirty="0">
                <a:latin typeface="Verdana"/>
                <a:cs typeface="Verdana"/>
              </a:rPr>
              <a:t> </a:t>
            </a:r>
            <a:r>
              <a:rPr lang="en-US" sz="1050" b="1" spc="-70" dirty="0" smtClean="0">
                <a:latin typeface="Verdana"/>
                <a:cs typeface="Verdana"/>
              </a:rPr>
              <a:t>28/11/2023</a:t>
            </a:r>
            <a:endParaRPr sz="1050" dirty="0">
              <a:latin typeface="Verdana"/>
              <a:cs typeface="Verdana"/>
            </a:endParaRPr>
          </a:p>
          <a:p>
            <a:pPr marL="92075">
              <a:lnSpc>
                <a:spcPct val="100000"/>
              </a:lnSpc>
              <a:spcBef>
                <a:spcPts val="540"/>
              </a:spcBef>
              <a:tabLst>
                <a:tab pos="1006475" algn="l"/>
              </a:tabLst>
            </a:pPr>
            <a:r>
              <a:rPr sz="1050" b="1" dirty="0">
                <a:latin typeface="Verdana"/>
                <a:cs typeface="Verdana"/>
              </a:rPr>
              <a:t>End</a:t>
            </a:r>
            <a:r>
              <a:rPr sz="1050" b="1" spc="-5" dirty="0">
                <a:latin typeface="Verdana"/>
                <a:cs typeface="Verdana"/>
              </a:rPr>
              <a:t> </a:t>
            </a:r>
            <a:r>
              <a:rPr sz="1050" b="1" dirty="0">
                <a:latin typeface="Verdana"/>
                <a:cs typeface="Verdana"/>
              </a:rPr>
              <a:t>Date	:</a:t>
            </a:r>
            <a:r>
              <a:rPr sz="1050" b="1" spc="-60" dirty="0">
                <a:latin typeface="Verdana"/>
                <a:cs typeface="Verdana"/>
              </a:rPr>
              <a:t> </a:t>
            </a:r>
            <a:r>
              <a:rPr lang="en-US" sz="1050" b="1" spc="-60" dirty="0" smtClean="0">
                <a:latin typeface="Verdana"/>
                <a:cs typeface="Verdana"/>
              </a:rPr>
              <a:t>21/12/2023</a:t>
            </a:r>
          </a:p>
          <a:p>
            <a:pPr marL="92075">
              <a:lnSpc>
                <a:spcPct val="100000"/>
              </a:lnSpc>
              <a:spcBef>
                <a:spcPts val="540"/>
              </a:spcBef>
              <a:tabLst>
                <a:tab pos="1006475" algn="l"/>
              </a:tabLst>
            </a:pPr>
            <a:r>
              <a:rPr sz="1050" b="1" dirty="0" smtClean="0">
                <a:latin typeface="Verdana"/>
                <a:cs typeface="Verdana"/>
              </a:rPr>
              <a:t>Submission</a:t>
            </a:r>
            <a:r>
              <a:rPr sz="1050" b="1" spc="-25" dirty="0" smtClean="0">
                <a:latin typeface="Verdana"/>
                <a:cs typeface="Verdana"/>
              </a:rPr>
              <a:t> </a:t>
            </a:r>
            <a:r>
              <a:rPr sz="1050" b="1" spc="-5" dirty="0">
                <a:latin typeface="Verdana"/>
                <a:cs typeface="Verdana"/>
              </a:rPr>
              <a:t>Date:</a:t>
            </a:r>
            <a:r>
              <a:rPr sz="1050" b="1" spc="-20" dirty="0">
                <a:latin typeface="Verdana"/>
                <a:cs typeface="Verdana"/>
              </a:rPr>
              <a:t> </a:t>
            </a:r>
            <a:r>
              <a:rPr lang="en-US" sz="1050" b="1" spc="-20" dirty="0" smtClean="0">
                <a:latin typeface="Verdana"/>
                <a:cs typeface="Verdana"/>
              </a:rPr>
              <a:t>17/01/2024</a:t>
            </a:r>
            <a:endParaRPr sz="1050" dirty="0">
              <a:latin typeface="Verdana"/>
              <a:cs typeface="Verdana"/>
            </a:endParaRPr>
          </a:p>
        </p:txBody>
      </p:sp>
      <p:sp>
        <p:nvSpPr>
          <p:cNvPr id="5" name="object 5"/>
          <p:cNvSpPr txBox="1"/>
          <p:nvPr/>
        </p:nvSpPr>
        <p:spPr>
          <a:xfrm>
            <a:off x="1239011" y="3093720"/>
            <a:ext cx="5509260" cy="670560"/>
          </a:xfrm>
          <a:prstGeom prst="rect">
            <a:avLst/>
          </a:prstGeom>
          <a:solidFill>
            <a:srgbClr val="F1F1F1"/>
          </a:solidFill>
        </p:spPr>
        <p:txBody>
          <a:bodyPr vert="horz" wrap="square" lIns="0" tIns="47625" rIns="0" bIns="0" rtlCol="0">
            <a:spAutoFit/>
          </a:bodyPr>
          <a:lstStyle/>
          <a:p>
            <a:pPr marL="91440">
              <a:lnSpc>
                <a:spcPct val="100000"/>
              </a:lnSpc>
              <a:spcBef>
                <a:spcPts val="375"/>
              </a:spcBef>
            </a:pPr>
            <a:r>
              <a:rPr sz="1050" b="1" dirty="0">
                <a:latin typeface="Verdana"/>
                <a:cs typeface="Verdana"/>
              </a:rPr>
              <a:t>Module:</a:t>
            </a:r>
            <a:r>
              <a:rPr sz="1050" b="1" spc="360" dirty="0">
                <a:latin typeface="Verdana"/>
                <a:cs typeface="Verdana"/>
              </a:rPr>
              <a:t> </a:t>
            </a:r>
            <a:r>
              <a:rPr sz="1050" dirty="0">
                <a:latin typeface="Verdana"/>
                <a:cs typeface="Verdana"/>
              </a:rPr>
              <a:t>Computing</a:t>
            </a:r>
            <a:r>
              <a:rPr sz="1050" spc="-55" dirty="0">
                <a:latin typeface="Verdana"/>
                <a:cs typeface="Verdana"/>
              </a:rPr>
              <a:t> </a:t>
            </a:r>
            <a:r>
              <a:rPr sz="1050" dirty="0">
                <a:latin typeface="Verdana"/>
                <a:cs typeface="Verdana"/>
              </a:rPr>
              <a:t>Research</a:t>
            </a:r>
            <a:r>
              <a:rPr sz="1050" spc="-25" dirty="0">
                <a:latin typeface="Verdana"/>
                <a:cs typeface="Verdana"/>
              </a:rPr>
              <a:t> </a:t>
            </a:r>
            <a:r>
              <a:rPr sz="1050" dirty="0">
                <a:latin typeface="Verdana"/>
                <a:cs typeface="Verdana"/>
              </a:rPr>
              <a:t>Project</a:t>
            </a:r>
            <a:endParaRPr sz="1050">
              <a:latin typeface="Verdana"/>
              <a:cs typeface="Verdana"/>
            </a:endParaRPr>
          </a:p>
          <a:p>
            <a:pPr marL="91440" marR="515620">
              <a:lnSpc>
                <a:spcPct val="110500"/>
              </a:lnSpc>
              <a:spcBef>
                <a:spcPts val="409"/>
              </a:spcBef>
            </a:pPr>
            <a:r>
              <a:rPr sz="1050" spc="-5" dirty="0">
                <a:latin typeface="Verdana"/>
                <a:cs typeface="Verdana"/>
              </a:rPr>
              <a:t>Course: </a:t>
            </a:r>
            <a:r>
              <a:rPr sz="1050" dirty="0">
                <a:latin typeface="Verdana"/>
                <a:cs typeface="Verdana"/>
              </a:rPr>
              <a:t>: Computing Research Project by doing </a:t>
            </a:r>
            <a:r>
              <a:rPr sz="1050" spc="-5" dirty="0">
                <a:latin typeface="Verdana"/>
                <a:cs typeface="Verdana"/>
              </a:rPr>
              <a:t>digitalization </a:t>
            </a:r>
            <a:r>
              <a:rPr sz="1050" dirty="0">
                <a:latin typeface="Verdana"/>
                <a:cs typeface="Verdana"/>
              </a:rPr>
              <a:t>for </a:t>
            </a:r>
            <a:r>
              <a:rPr sz="1050" spc="-5" dirty="0">
                <a:latin typeface="Verdana"/>
                <a:cs typeface="Verdana"/>
              </a:rPr>
              <a:t>Remote </a:t>
            </a:r>
            <a:r>
              <a:rPr sz="1050" spc="-355" dirty="0">
                <a:latin typeface="Verdana"/>
                <a:cs typeface="Verdana"/>
              </a:rPr>
              <a:t> </a:t>
            </a:r>
            <a:r>
              <a:rPr sz="1050" dirty="0">
                <a:latin typeface="Verdana"/>
                <a:cs typeface="Verdana"/>
              </a:rPr>
              <a:t>Workers</a:t>
            </a:r>
            <a:r>
              <a:rPr sz="1050" spc="-15" dirty="0">
                <a:latin typeface="Verdana"/>
                <a:cs typeface="Verdana"/>
              </a:rPr>
              <a:t> </a:t>
            </a:r>
            <a:r>
              <a:rPr sz="1050" dirty="0">
                <a:latin typeface="Verdana"/>
                <a:cs typeface="Verdana"/>
              </a:rPr>
              <a:t>in</a:t>
            </a:r>
            <a:r>
              <a:rPr sz="1050" spc="-10" dirty="0">
                <a:latin typeface="Verdana"/>
                <a:cs typeface="Verdana"/>
              </a:rPr>
              <a:t> </a:t>
            </a:r>
            <a:r>
              <a:rPr sz="1050" dirty="0">
                <a:latin typeface="Verdana"/>
                <a:cs typeface="Verdana"/>
              </a:rPr>
              <a:t>Business</a:t>
            </a:r>
            <a:r>
              <a:rPr sz="1050" spc="-10" dirty="0">
                <a:latin typeface="Verdana"/>
                <a:cs typeface="Verdana"/>
              </a:rPr>
              <a:t> </a:t>
            </a:r>
            <a:r>
              <a:rPr sz="1050" dirty="0">
                <a:latin typeface="Verdana"/>
                <a:cs typeface="Verdana"/>
              </a:rPr>
              <a:t>.</a:t>
            </a:r>
            <a:endParaRPr sz="1050">
              <a:latin typeface="Verdana"/>
              <a:cs typeface="Verdana"/>
            </a:endParaRPr>
          </a:p>
        </p:txBody>
      </p:sp>
      <p:sp>
        <p:nvSpPr>
          <p:cNvPr id="6" name="object 6"/>
          <p:cNvSpPr txBox="1"/>
          <p:nvPr/>
        </p:nvSpPr>
        <p:spPr>
          <a:xfrm>
            <a:off x="4599432" y="4343400"/>
            <a:ext cx="4392168" cy="853311"/>
          </a:xfrm>
          <a:prstGeom prst="rect">
            <a:avLst/>
          </a:prstGeom>
          <a:solidFill>
            <a:srgbClr val="F1F1F1"/>
          </a:solidFill>
        </p:spPr>
        <p:txBody>
          <a:bodyPr vert="horz" wrap="square" lIns="0" tIns="46990" rIns="0" bIns="0" rtlCol="0">
            <a:spAutoFit/>
          </a:bodyPr>
          <a:lstStyle/>
          <a:p>
            <a:pPr marL="92075">
              <a:lnSpc>
                <a:spcPct val="100000"/>
              </a:lnSpc>
              <a:spcBef>
                <a:spcPts val="370"/>
              </a:spcBef>
            </a:pPr>
            <a:r>
              <a:rPr sz="1050" b="1" dirty="0">
                <a:latin typeface="Verdana"/>
                <a:cs typeface="Verdana"/>
              </a:rPr>
              <a:t>Learner</a:t>
            </a:r>
            <a:r>
              <a:rPr sz="1050" b="1" spc="-20" dirty="0">
                <a:latin typeface="Verdana"/>
                <a:cs typeface="Verdana"/>
              </a:rPr>
              <a:t> </a:t>
            </a:r>
            <a:r>
              <a:rPr sz="1050" b="1" dirty="0">
                <a:latin typeface="Verdana"/>
                <a:cs typeface="Verdana"/>
              </a:rPr>
              <a:t>Name:</a:t>
            </a:r>
            <a:r>
              <a:rPr sz="1050" b="1" spc="-25" dirty="0">
                <a:latin typeface="Verdana"/>
                <a:cs typeface="Verdana"/>
              </a:rPr>
              <a:t> </a:t>
            </a:r>
            <a:r>
              <a:rPr lang="en-US" sz="1050" b="1" dirty="0" smtClean="0">
                <a:latin typeface="Verdana"/>
                <a:cs typeface="Verdana"/>
              </a:rPr>
              <a:t>Nithika Minlaka Jayarathne</a:t>
            </a:r>
            <a:endParaRPr sz="1050" dirty="0">
              <a:latin typeface="Verdana"/>
              <a:cs typeface="Verdana"/>
            </a:endParaRPr>
          </a:p>
          <a:p>
            <a:pPr>
              <a:lnSpc>
                <a:spcPct val="100000"/>
              </a:lnSpc>
              <a:spcBef>
                <a:spcPts val="60"/>
              </a:spcBef>
            </a:pPr>
            <a:endParaRPr sz="1100" dirty="0">
              <a:latin typeface="Verdana"/>
              <a:cs typeface="Verdana"/>
            </a:endParaRPr>
          </a:p>
          <a:p>
            <a:pPr marL="92075" marR="1732280">
              <a:lnSpc>
                <a:spcPct val="142900"/>
              </a:lnSpc>
            </a:pPr>
            <a:r>
              <a:rPr sz="1050" b="1" dirty="0">
                <a:latin typeface="Verdana"/>
                <a:cs typeface="Verdana"/>
              </a:rPr>
              <a:t>Enrollment ID: </a:t>
            </a:r>
            <a:r>
              <a:rPr lang="en-US" sz="1050" b="1" dirty="0" smtClean="0">
                <a:latin typeface="Verdana"/>
                <a:cs typeface="Verdana"/>
              </a:rPr>
              <a:t>JISC – LS05422</a:t>
            </a:r>
          </a:p>
          <a:p>
            <a:pPr marL="92075" marR="1732280">
              <a:lnSpc>
                <a:spcPct val="142900"/>
              </a:lnSpc>
            </a:pPr>
            <a:r>
              <a:rPr sz="1050" b="1" dirty="0" smtClean="0">
                <a:latin typeface="Verdana"/>
                <a:cs typeface="Verdana"/>
              </a:rPr>
              <a:t>Presentation</a:t>
            </a:r>
            <a:r>
              <a:rPr sz="1050" b="1" spc="-80" dirty="0" smtClean="0">
                <a:latin typeface="Verdana"/>
                <a:cs typeface="Verdana"/>
              </a:rPr>
              <a:t> </a:t>
            </a:r>
            <a:r>
              <a:rPr sz="1050" b="1" spc="-5" dirty="0" smtClean="0">
                <a:latin typeface="Verdana"/>
                <a:cs typeface="Verdana"/>
              </a:rPr>
              <a:t>Date:</a:t>
            </a:r>
            <a:r>
              <a:rPr lang="en-US" sz="1050" b="1" spc="-5" dirty="0" smtClean="0">
                <a:latin typeface="Verdana"/>
                <a:cs typeface="Verdana"/>
              </a:rPr>
              <a:t>31/01/2024</a:t>
            </a:r>
            <a:endParaRPr sz="1050" dirty="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4661535" cy="452120"/>
          </a:xfrm>
          <a:prstGeom prst="rect">
            <a:avLst/>
          </a:prstGeom>
        </p:spPr>
        <p:txBody>
          <a:bodyPr vert="horz" wrap="square" lIns="0" tIns="12065" rIns="0" bIns="0" rtlCol="0">
            <a:spAutoFit/>
          </a:bodyPr>
          <a:lstStyle/>
          <a:p>
            <a:pPr marL="12700">
              <a:lnSpc>
                <a:spcPct val="100000"/>
              </a:lnSpc>
              <a:spcBef>
                <a:spcPts val="95"/>
              </a:spcBef>
            </a:pPr>
            <a:r>
              <a:rPr spc="-5" dirty="0"/>
              <a:t>3.</a:t>
            </a:r>
            <a:r>
              <a:rPr spc="-35" dirty="0"/>
              <a:t> </a:t>
            </a:r>
            <a:r>
              <a:rPr dirty="0"/>
              <a:t>Project</a:t>
            </a:r>
            <a:r>
              <a:rPr spc="-60" dirty="0"/>
              <a:t> </a:t>
            </a:r>
            <a:r>
              <a:rPr dirty="0"/>
              <a:t>Milestones</a:t>
            </a:r>
            <a:r>
              <a:rPr spc="-55" dirty="0"/>
              <a:t> </a:t>
            </a:r>
            <a:r>
              <a:rPr spc="-5" dirty="0"/>
              <a:t>&amp;</a:t>
            </a:r>
            <a:r>
              <a:rPr spc="-50" dirty="0"/>
              <a:t> </a:t>
            </a:r>
            <a:r>
              <a:rPr spc="-60" dirty="0"/>
              <a:t>Tasks</a:t>
            </a:r>
          </a:p>
        </p:txBody>
      </p:sp>
      <p:graphicFrame>
        <p:nvGraphicFramePr>
          <p:cNvPr id="3" name="object 3"/>
          <p:cNvGraphicFramePr>
            <a:graphicFrameLocks noGrp="1"/>
          </p:cNvGraphicFramePr>
          <p:nvPr/>
        </p:nvGraphicFramePr>
        <p:xfrm>
          <a:off x="171957" y="1089405"/>
          <a:ext cx="8490585" cy="5266940"/>
        </p:xfrm>
        <a:graphic>
          <a:graphicData uri="http://schemas.openxmlformats.org/drawingml/2006/table">
            <a:tbl>
              <a:tblPr firstRow="1" bandRow="1">
                <a:tableStyleId>{2D5ABB26-0587-4C30-8999-92F81FD0307C}</a:tableStyleId>
              </a:tblPr>
              <a:tblGrid>
                <a:gridCol w="1042035"/>
                <a:gridCol w="5864860"/>
                <a:gridCol w="1583690"/>
              </a:tblGrid>
              <a:tr h="826516">
                <a:tc>
                  <a:txBody>
                    <a:bodyPr/>
                    <a:lstStyle/>
                    <a:p>
                      <a:pPr marL="187325" marR="217804" indent="-5080">
                        <a:lnSpc>
                          <a:spcPct val="100000"/>
                        </a:lnSpc>
                        <a:spcBef>
                          <a:spcPts val="990"/>
                        </a:spcBef>
                      </a:pPr>
                      <a:r>
                        <a:rPr sz="1200" b="1" spc="-5" dirty="0">
                          <a:latin typeface="Verdana"/>
                          <a:cs typeface="Verdana"/>
                        </a:rPr>
                        <a:t>Project </a:t>
                      </a:r>
                      <a:r>
                        <a:rPr sz="1200" b="1" spc="-400" dirty="0">
                          <a:latin typeface="Verdana"/>
                          <a:cs typeface="Verdana"/>
                        </a:rPr>
                        <a:t> </a:t>
                      </a:r>
                      <a:r>
                        <a:rPr sz="1200" b="1" spc="-40" dirty="0">
                          <a:latin typeface="Verdana"/>
                          <a:cs typeface="Verdana"/>
                        </a:rPr>
                        <a:t>T</a:t>
                      </a:r>
                      <a:r>
                        <a:rPr sz="1200" b="1" spc="-35" dirty="0">
                          <a:latin typeface="Verdana"/>
                          <a:cs typeface="Verdana"/>
                        </a:rPr>
                        <a:t>a</a:t>
                      </a:r>
                      <a:r>
                        <a:rPr sz="1200" b="1" spc="-40" dirty="0">
                          <a:latin typeface="Verdana"/>
                          <a:cs typeface="Verdana"/>
                        </a:rPr>
                        <a:t>s</a:t>
                      </a:r>
                      <a:r>
                        <a:rPr sz="1200" b="1" dirty="0">
                          <a:latin typeface="Verdana"/>
                          <a:cs typeface="Verdana"/>
                        </a:rPr>
                        <a:t>k</a:t>
                      </a:r>
                      <a:r>
                        <a:rPr sz="1200" b="1" spc="-150" dirty="0">
                          <a:latin typeface="Verdana"/>
                          <a:cs typeface="Verdana"/>
                        </a:rPr>
                        <a:t> </a:t>
                      </a:r>
                      <a:r>
                        <a:rPr sz="1200" b="1" spc="5" dirty="0">
                          <a:latin typeface="Verdana"/>
                          <a:cs typeface="Verdana"/>
                        </a:rPr>
                        <a:t>ID</a:t>
                      </a:r>
                      <a:endParaRPr sz="1200">
                        <a:latin typeface="Verdana"/>
                        <a:cs typeface="Verdana"/>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nSpc>
                          <a:spcPct val="100000"/>
                        </a:lnSpc>
                      </a:pPr>
                      <a:endParaRPr sz="1250">
                        <a:latin typeface="Times New Roman"/>
                        <a:cs typeface="Times New Roman"/>
                      </a:endParaRPr>
                    </a:p>
                    <a:p>
                      <a:pPr algn="ctr">
                        <a:lnSpc>
                          <a:spcPct val="100000"/>
                        </a:lnSpc>
                      </a:pPr>
                      <a:r>
                        <a:rPr sz="1200" b="1" dirty="0">
                          <a:latin typeface="Verdana"/>
                          <a:cs typeface="Verdana"/>
                        </a:rPr>
                        <a:t>Pr</a:t>
                      </a:r>
                      <a:r>
                        <a:rPr sz="1200" b="1" spc="5" dirty="0">
                          <a:latin typeface="Verdana"/>
                          <a:cs typeface="Verdana"/>
                        </a:rPr>
                        <a:t>o</a:t>
                      </a:r>
                      <a:r>
                        <a:rPr sz="1200" b="1" dirty="0">
                          <a:latin typeface="Verdana"/>
                          <a:cs typeface="Verdana"/>
                        </a:rPr>
                        <a:t>ject</a:t>
                      </a:r>
                      <a:r>
                        <a:rPr sz="1200" b="1" spc="-45" dirty="0">
                          <a:latin typeface="Verdana"/>
                          <a:cs typeface="Verdana"/>
                        </a:rPr>
                        <a:t> </a:t>
                      </a:r>
                      <a:r>
                        <a:rPr sz="1200" b="1" spc="-40" dirty="0">
                          <a:latin typeface="Verdana"/>
                          <a:cs typeface="Verdana"/>
                        </a:rPr>
                        <a:t>T</a:t>
                      </a:r>
                      <a:r>
                        <a:rPr sz="1200" b="1" spc="-35" dirty="0">
                          <a:latin typeface="Verdana"/>
                          <a:cs typeface="Verdana"/>
                        </a:rPr>
                        <a:t>a</a:t>
                      </a:r>
                      <a:r>
                        <a:rPr sz="1200" b="1" spc="-40" dirty="0">
                          <a:latin typeface="Verdana"/>
                          <a:cs typeface="Verdana"/>
                        </a:rPr>
                        <a:t>s</a:t>
                      </a:r>
                      <a:r>
                        <a:rPr sz="1200" b="1" dirty="0">
                          <a:latin typeface="Verdana"/>
                          <a:cs typeface="Verdana"/>
                        </a:rPr>
                        <a:t>k</a:t>
                      </a:r>
                      <a:r>
                        <a:rPr sz="1200" b="1" spc="-55" dirty="0">
                          <a:latin typeface="Verdana"/>
                          <a:cs typeface="Verdana"/>
                        </a:rPr>
                        <a:t> </a:t>
                      </a:r>
                      <a:r>
                        <a:rPr sz="1200" b="1" spc="-5" dirty="0">
                          <a:latin typeface="Verdana"/>
                          <a:cs typeface="Verdana"/>
                        </a:rPr>
                        <a:t>Descrip</a:t>
                      </a:r>
                      <a:r>
                        <a:rPr sz="1200" b="1" dirty="0">
                          <a:latin typeface="Verdana"/>
                          <a:cs typeface="Verdana"/>
                        </a:rPr>
                        <a:t>ti</a:t>
                      </a:r>
                      <a:r>
                        <a:rPr sz="1200" b="1" spc="-15" dirty="0">
                          <a:latin typeface="Verdana"/>
                          <a:cs typeface="Verdana"/>
                        </a:rPr>
                        <a:t>o</a:t>
                      </a:r>
                      <a:r>
                        <a:rPr sz="1200" b="1" dirty="0">
                          <a:latin typeface="Verdana"/>
                          <a:cs typeface="Verdana"/>
                        </a:rPr>
                        <a:t>n</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marL="257175" marR="242570" indent="229870">
                        <a:lnSpc>
                          <a:spcPct val="100000"/>
                        </a:lnSpc>
                        <a:spcBef>
                          <a:spcPts val="990"/>
                        </a:spcBef>
                      </a:pPr>
                      <a:r>
                        <a:rPr sz="1200" b="1" spc="-5" dirty="0">
                          <a:latin typeface="Verdana"/>
                          <a:cs typeface="Verdana"/>
                        </a:rPr>
                        <a:t>Project </a:t>
                      </a:r>
                      <a:r>
                        <a:rPr sz="1200" b="1" dirty="0">
                          <a:latin typeface="Verdana"/>
                          <a:cs typeface="Verdana"/>
                        </a:rPr>
                        <a:t> Mil</a:t>
                      </a:r>
                      <a:r>
                        <a:rPr sz="1200" b="1" spc="-10" dirty="0">
                          <a:latin typeface="Verdana"/>
                          <a:cs typeface="Verdana"/>
                        </a:rPr>
                        <a:t>e</a:t>
                      </a:r>
                      <a:r>
                        <a:rPr sz="1200" b="1" spc="-5" dirty="0">
                          <a:latin typeface="Verdana"/>
                          <a:cs typeface="Verdana"/>
                        </a:rPr>
                        <a:t>st</a:t>
                      </a:r>
                      <a:r>
                        <a:rPr sz="1200" b="1" dirty="0">
                          <a:latin typeface="Verdana"/>
                          <a:cs typeface="Verdana"/>
                        </a:rPr>
                        <a:t>o</a:t>
                      </a:r>
                      <a:r>
                        <a:rPr sz="1200" b="1" spc="-5" dirty="0">
                          <a:latin typeface="Verdana"/>
                          <a:cs typeface="Verdana"/>
                        </a:rPr>
                        <a:t>n</a:t>
                      </a:r>
                      <a:r>
                        <a:rPr sz="1200" b="1" dirty="0">
                          <a:latin typeface="Verdana"/>
                          <a:cs typeface="Verdana"/>
                        </a:rPr>
                        <a:t>e</a:t>
                      </a:r>
                      <a:r>
                        <a:rPr sz="1200" b="1" spc="-90" dirty="0">
                          <a:latin typeface="Verdana"/>
                          <a:cs typeface="Verdana"/>
                        </a:rPr>
                        <a:t> </a:t>
                      </a:r>
                      <a:r>
                        <a:rPr sz="1200" b="1" dirty="0">
                          <a:latin typeface="Verdana"/>
                          <a:cs typeface="Verdana"/>
                        </a:rPr>
                        <a:t>ID</a:t>
                      </a:r>
                      <a:endParaRPr sz="1200">
                        <a:latin typeface="Verdana"/>
                        <a:cs typeface="Verdana"/>
                      </a:endParaRPr>
                    </a:p>
                  </a:txBody>
                  <a:tcPr marL="0" marR="0" marT="12573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r>
              <a:tr h="363727">
                <a:tc>
                  <a:txBody>
                    <a:bodyPr/>
                    <a:lstStyle/>
                    <a:p>
                      <a:pPr marL="46355" algn="ctr">
                        <a:lnSpc>
                          <a:spcPct val="100000"/>
                        </a:lnSpc>
                        <a:spcBef>
                          <a:spcPts val="375"/>
                        </a:spcBef>
                      </a:pPr>
                      <a:r>
                        <a:rPr sz="1200" dirty="0">
                          <a:latin typeface="Verdana"/>
                          <a:cs typeface="Verdana"/>
                        </a:rPr>
                        <a:t>1</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L="129539">
                        <a:lnSpc>
                          <a:spcPct val="100000"/>
                        </a:lnSpc>
                        <a:spcBef>
                          <a:spcPts val="375"/>
                        </a:spcBef>
                      </a:pPr>
                      <a:r>
                        <a:rPr sz="1200" spc="-5" dirty="0">
                          <a:latin typeface="Verdana"/>
                          <a:cs typeface="Verdana"/>
                        </a:rPr>
                        <a:t>Conduct</a:t>
                      </a:r>
                      <a:r>
                        <a:rPr sz="1200" spc="5" dirty="0">
                          <a:latin typeface="Verdana"/>
                          <a:cs typeface="Verdana"/>
                        </a:rPr>
                        <a:t> </a:t>
                      </a:r>
                      <a:r>
                        <a:rPr sz="1200" spc="-5" dirty="0">
                          <a:latin typeface="Verdana"/>
                          <a:cs typeface="Verdana"/>
                        </a:rPr>
                        <a:t>Survey</a:t>
                      </a:r>
                      <a:r>
                        <a:rPr sz="1200" dirty="0">
                          <a:latin typeface="Verdana"/>
                          <a:cs typeface="Verdana"/>
                        </a:rPr>
                        <a:t> </a:t>
                      </a:r>
                      <a:r>
                        <a:rPr sz="1200" spc="-5" dirty="0">
                          <a:latin typeface="Verdana"/>
                          <a:cs typeface="Verdana"/>
                        </a:rPr>
                        <a:t>For information</a:t>
                      </a:r>
                      <a:r>
                        <a:rPr sz="1200" spc="5" dirty="0">
                          <a:latin typeface="Verdana"/>
                          <a:cs typeface="Verdana"/>
                        </a:rPr>
                        <a:t> </a:t>
                      </a:r>
                      <a:r>
                        <a:rPr sz="1200" spc="-5" dirty="0">
                          <a:latin typeface="Verdana"/>
                          <a:cs typeface="Verdana"/>
                        </a:rPr>
                        <a:t>Gathering</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75"/>
                        </a:spcBef>
                      </a:pPr>
                      <a:r>
                        <a:rPr sz="1200" dirty="0">
                          <a:latin typeface="Verdana"/>
                          <a:cs typeface="Verdana"/>
                        </a:rPr>
                        <a:t>1</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r>
              <a:tr h="280670">
                <a:tc>
                  <a:txBody>
                    <a:bodyPr/>
                    <a:lstStyle/>
                    <a:p>
                      <a:pPr marL="46355" algn="ctr">
                        <a:lnSpc>
                          <a:spcPct val="100000"/>
                        </a:lnSpc>
                        <a:spcBef>
                          <a:spcPts val="375"/>
                        </a:spcBef>
                      </a:pPr>
                      <a:r>
                        <a:rPr sz="1200" dirty="0">
                          <a:latin typeface="Verdana"/>
                          <a:cs typeface="Verdana"/>
                        </a:rPr>
                        <a:t>2</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129539">
                        <a:lnSpc>
                          <a:spcPct val="100000"/>
                        </a:lnSpc>
                        <a:spcBef>
                          <a:spcPts val="375"/>
                        </a:spcBef>
                      </a:pPr>
                      <a:r>
                        <a:rPr sz="1200" spc="-5" dirty="0">
                          <a:latin typeface="Verdana"/>
                          <a:cs typeface="Verdana"/>
                        </a:rPr>
                        <a:t>Prepare</a:t>
                      </a:r>
                      <a:r>
                        <a:rPr sz="1200" spc="-40" dirty="0">
                          <a:latin typeface="Verdana"/>
                          <a:cs typeface="Verdana"/>
                        </a:rPr>
                        <a:t> </a:t>
                      </a:r>
                      <a:r>
                        <a:rPr sz="1200" spc="-5" dirty="0">
                          <a:latin typeface="Verdana"/>
                          <a:cs typeface="Verdana"/>
                        </a:rPr>
                        <a:t>Research</a:t>
                      </a:r>
                      <a:r>
                        <a:rPr sz="1200" spc="-35" dirty="0">
                          <a:latin typeface="Verdana"/>
                          <a:cs typeface="Verdana"/>
                        </a:rPr>
                        <a:t> </a:t>
                      </a:r>
                      <a:r>
                        <a:rPr sz="1200" spc="-5" dirty="0">
                          <a:latin typeface="Verdana"/>
                          <a:cs typeface="Verdana"/>
                        </a:rPr>
                        <a:t>Proposal</a:t>
                      </a:r>
                      <a:r>
                        <a:rPr sz="1200" spc="-60" dirty="0">
                          <a:latin typeface="Verdana"/>
                          <a:cs typeface="Verdana"/>
                        </a:rPr>
                        <a:t> </a:t>
                      </a:r>
                      <a:r>
                        <a:rPr sz="1200" spc="-5" dirty="0">
                          <a:latin typeface="Verdana"/>
                          <a:cs typeface="Verdana"/>
                        </a:rPr>
                        <a:t>template</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75"/>
                        </a:spcBef>
                      </a:pPr>
                      <a:r>
                        <a:rPr sz="1200" dirty="0">
                          <a:latin typeface="Verdana"/>
                          <a:cs typeface="Verdana"/>
                        </a:rPr>
                        <a:t>1</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411988">
                <a:tc>
                  <a:txBody>
                    <a:bodyPr/>
                    <a:lstStyle/>
                    <a:p>
                      <a:pPr marL="46355" algn="ctr">
                        <a:lnSpc>
                          <a:spcPct val="100000"/>
                        </a:lnSpc>
                        <a:spcBef>
                          <a:spcPts val="375"/>
                        </a:spcBef>
                      </a:pPr>
                      <a:r>
                        <a:rPr sz="1200" dirty="0">
                          <a:latin typeface="Verdana"/>
                          <a:cs typeface="Verdana"/>
                        </a:rPr>
                        <a:t>3</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129539">
                        <a:lnSpc>
                          <a:spcPct val="100000"/>
                        </a:lnSpc>
                        <a:spcBef>
                          <a:spcPts val="375"/>
                        </a:spcBef>
                      </a:pPr>
                      <a:r>
                        <a:rPr sz="1200" spc="-5" dirty="0">
                          <a:latin typeface="Verdana"/>
                          <a:cs typeface="Verdana"/>
                        </a:rPr>
                        <a:t>Prepare</a:t>
                      </a:r>
                      <a:r>
                        <a:rPr sz="1200" dirty="0">
                          <a:latin typeface="Verdana"/>
                          <a:cs typeface="Verdana"/>
                        </a:rPr>
                        <a:t> Work</a:t>
                      </a:r>
                      <a:r>
                        <a:rPr sz="1200" spc="-10" dirty="0">
                          <a:latin typeface="Verdana"/>
                          <a:cs typeface="Verdana"/>
                        </a:rPr>
                        <a:t> </a:t>
                      </a:r>
                      <a:r>
                        <a:rPr sz="1200" spc="-5" dirty="0">
                          <a:latin typeface="Verdana"/>
                          <a:cs typeface="Verdana"/>
                        </a:rPr>
                        <a:t>Breakdown</a:t>
                      </a:r>
                      <a:r>
                        <a:rPr sz="1200" spc="5" dirty="0">
                          <a:latin typeface="Verdana"/>
                          <a:cs typeface="Verdana"/>
                        </a:rPr>
                        <a:t> </a:t>
                      </a:r>
                      <a:r>
                        <a:rPr sz="1200" spc="-5" dirty="0">
                          <a:latin typeface="Verdana"/>
                          <a:cs typeface="Verdana"/>
                        </a:rPr>
                        <a:t>Structure</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75"/>
                        </a:spcBef>
                      </a:pPr>
                      <a:r>
                        <a:rPr sz="1200" dirty="0">
                          <a:latin typeface="Verdana"/>
                          <a:cs typeface="Verdana"/>
                        </a:rPr>
                        <a:t>1</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80669">
                <a:tc>
                  <a:txBody>
                    <a:bodyPr/>
                    <a:lstStyle/>
                    <a:p>
                      <a:pPr marL="46355" algn="ctr">
                        <a:lnSpc>
                          <a:spcPct val="100000"/>
                        </a:lnSpc>
                        <a:spcBef>
                          <a:spcPts val="375"/>
                        </a:spcBef>
                      </a:pPr>
                      <a:r>
                        <a:rPr sz="1200" dirty="0">
                          <a:latin typeface="Verdana"/>
                          <a:cs typeface="Verdana"/>
                        </a:rPr>
                        <a:t>4</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129539">
                        <a:lnSpc>
                          <a:spcPct val="100000"/>
                        </a:lnSpc>
                        <a:spcBef>
                          <a:spcPts val="375"/>
                        </a:spcBef>
                      </a:pPr>
                      <a:r>
                        <a:rPr sz="1200" spc="-5" dirty="0">
                          <a:latin typeface="Verdana"/>
                          <a:cs typeface="Verdana"/>
                        </a:rPr>
                        <a:t>Create Gantt</a:t>
                      </a:r>
                      <a:r>
                        <a:rPr sz="1200" dirty="0">
                          <a:latin typeface="Verdana"/>
                          <a:cs typeface="Verdana"/>
                        </a:rPr>
                        <a:t> </a:t>
                      </a:r>
                      <a:r>
                        <a:rPr sz="1200" spc="-5" dirty="0">
                          <a:latin typeface="Verdana"/>
                          <a:cs typeface="Verdana"/>
                        </a:rPr>
                        <a:t>Chart</a:t>
                      </a:r>
                      <a:r>
                        <a:rPr sz="1200" spc="10" dirty="0">
                          <a:latin typeface="Verdana"/>
                          <a:cs typeface="Verdana"/>
                        </a:rPr>
                        <a:t> </a:t>
                      </a:r>
                      <a:r>
                        <a:rPr sz="1200" spc="-5" dirty="0">
                          <a:latin typeface="Verdana"/>
                          <a:cs typeface="Verdana"/>
                        </a:rPr>
                        <a:t>using</a:t>
                      </a:r>
                      <a:r>
                        <a:rPr sz="1200" spc="15" dirty="0">
                          <a:latin typeface="Verdana"/>
                          <a:cs typeface="Verdana"/>
                        </a:rPr>
                        <a:t> </a:t>
                      </a:r>
                      <a:r>
                        <a:rPr sz="1200" spc="-5" dirty="0">
                          <a:latin typeface="Verdana"/>
                          <a:cs typeface="Verdana"/>
                        </a:rPr>
                        <a:t>Project</a:t>
                      </a:r>
                      <a:r>
                        <a:rPr sz="1200" spc="-10" dirty="0">
                          <a:latin typeface="Verdana"/>
                          <a:cs typeface="Verdana"/>
                        </a:rPr>
                        <a:t> </a:t>
                      </a:r>
                      <a:r>
                        <a:rPr sz="1200" spc="-5" dirty="0">
                          <a:latin typeface="Verdana"/>
                          <a:cs typeface="Verdana"/>
                        </a:rPr>
                        <a:t>Libre</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75"/>
                        </a:spcBef>
                      </a:pPr>
                      <a:r>
                        <a:rPr sz="1200" dirty="0">
                          <a:latin typeface="Verdana"/>
                          <a:cs typeface="Verdana"/>
                        </a:rPr>
                        <a:t>2</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84048">
                <a:tc>
                  <a:txBody>
                    <a:bodyPr/>
                    <a:lstStyle/>
                    <a:p>
                      <a:pPr marL="46355" algn="ctr">
                        <a:lnSpc>
                          <a:spcPct val="100000"/>
                        </a:lnSpc>
                        <a:spcBef>
                          <a:spcPts val="375"/>
                        </a:spcBef>
                      </a:pPr>
                      <a:r>
                        <a:rPr sz="1200" dirty="0">
                          <a:latin typeface="Verdana"/>
                          <a:cs typeface="Verdana"/>
                        </a:rPr>
                        <a:t>5</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129539">
                        <a:lnSpc>
                          <a:spcPct val="100000"/>
                        </a:lnSpc>
                        <a:spcBef>
                          <a:spcPts val="375"/>
                        </a:spcBef>
                      </a:pPr>
                      <a:r>
                        <a:rPr sz="1200" spc="-5" dirty="0">
                          <a:latin typeface="Verdana"/>
                          <a:cs typeface="Verdana"/>
                        </a:rPr>
                        <a:t>Compare</a:t>
                      </a:r>
                      <a:r>
                        <a:rPr sz="1200" spc="-10" dirty="0">
                          <a:latin typeface="Verdana"/>
                          <a:cs typeface="Verdana"/>
                        </a:rPr>
                        <a:t> </a:t>
                      </a:r>
                      <a:r>
                        <a:rPr sz="1200" spc="-5" dirty="0">
                          <a:latin typeface="Verdana"/>
                          <a:cs typeface="Verdana"/>
                        </a:rPr>
                        <a:t>and</a:t>
                      </a:r>
                      <a:r>
                        <a:rPr sz="1200" spc="15" dirty="0">
                          <a:latin typeface="Verdana"/>
                          <a:cs typeface="Verdana"/>
                        </a:rPr>
                        <a:t> </a:t>
                      </a:r>
                      <a:r>
                        <a:rPr sz="1200" spc="-5" dirty="0">
                          <a:latin typeface="Verdana"/>
                          <a:cs typeface="Verdana"/>
                        </a:rPr>
                        <a:t>Evaluate</a:t>
                      </a:r>
                      <a:r>
                        <a:rPr sz="1200" spc="35" dirty="0">
                          <a:latin typeface="Verdana"/>
                          <a:cs typeface="Verdana"/>
                        </a:rPr>
                        <a:t> </a:t>
                      </a:r>
                      <a:r>
                        <a:rPr sz="1200" spc="-5" dirty="0">
                          <a:latin typeface="Verdana"/>
                          <a:cs typeface="Verdana"/>
                        </a:rPr>
                        <a:t>Project</a:t>
                      </a:r>
                      <a:r>
                        <a:rPr sz="1200" dirty="0">
                          <a:latin typeface="Verdana"/>
                          <a:cs typeface="Verdana"/>
                        </a:rPr>
                        <a:t> </a:t>
                      </a:r>
                      <a:r>
                        <a:rPr sz="1200" spc="-10" dirty="0">
                          <a:latin typeface="Verdana"/>
                          <a:cs typeface="Verdana"/>
                        </a:rPr>
                        <a:t>Solution</a:t>
                      </a:r>
                      <a:r>
                        <a:rPr sz="1200" dirty="0">
                          <a:latin typeface="Verdana"/>
                          <a:cs typeface="Verdana"/>
                        </a:rPr>
                        <a:t> </a:t>
                      </a:r>
                      <a:r>
                        <a:rPr sz="1200" spc="-5" dirty="0">
                          <a:latin typeface="Verdana"/>
                          <a:cs typeface="Verdana"/>
                        </a:rPr>
                        <a:t>by</a:t>
                      </a:r>
                      <a:r>
                        <a:rPr sz="1200" spc="15" dirty="0">
                          <a:latin typeface="Verdana"/>
                          <a:cs typeface="Verdana"/>
                        </a:rPr>
                        <a:t> </a:t>
                      </a:r>
                      <a:r>
                        <a:rPr sz="1200" spc="-5" dirty="0">
                          <a:latin typeface="Verdana"/>
                          <a:cs typeface="Verdana"/>
                        </a:rPr>
                        <a:t>doing</a:t>
                      </a:r>
                      <a:r>
                        <a:rPr sz="1200" spc="5" dirty="0">
                          <a:latin typeface="Verdana"/>
                          <a:cs typeface="Verdana"/>
                        </a:rPr>
                        <a:t> </a:t>
                      </a:r>
                      <a:r>
                        <a:rPr sz="1200" dirty="0">
                          <a:latin typeface="Verdana"/>
                          <a:cs typeface="Verdana"/>
                        </a:rPr>
                        <a:t>Research</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75"/>
                        </a:spcBef>
                      </a:pPr>
                      <a:r>
                        <a:rPr sz="1200" dirty="0">
                          <a:latin typeface="Verdana"/>
                          <a:cs typeface="Verdana"/>
                        </a:rPr>
                        <a:t>2</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77622">
                <a:tc>
                  <a:txBody>
                    <a:bodyPr/>
                    <a:lstStyle/>
                    <a:p>
                      <a:pPr marL="46355" algn="ctr">
                        <a:lnSpc>
                          <a:spcPct val="100000"/>
                        </a:lnSpc>
                        <a:spcBef>
                          <a:spcPts val="375"/>
                        </a:spcBef>
                      </a:pPr>
                      <a:r>
                        <a:rPr sz="1200" dirty="0">
                          <a:latin typeface="Verdana"/>
                          <a:cs typeface="Verdana"/>
                        </a:rPr>
                        <a:t>6</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77470">
                        <a:lnSpc>
                          <a:spcPct val="100000"/>
                        </a:lnSpc>
                        <a:spcBef>
                          <a:spcPts val="375"/>
                        </a:spcBef>
                      </a:pPr>
                      <a:r>
                        <a:rPr sz="1200" spc="-5" dirty="0">
                          <a:latin typeface="Verdana"/>
                          <a:cs typeface="Verdana"/>
                        </a:rPr>
                        <a:t>Conduct</a:t>
                      </a:r>
                      <a:r>
                        <a:rPr sz="1200" spc="20" dirty="0">
                          <a:latin typeface="Verdana"/>
                          <a:cs typeface="Verdana"/>
                        </a:rPr>
                        <a:t> </a:t>
                      </a:r>
                      <a:r>
                        <a:rPr sz="1200" dirty="0">
                          <a:latin typeface="Verdana"/>
                          <a:cs typeface="Verdana"/>
                        </a:rPr>
                        <a:t>Survey</a:t>
                      </a:r>
                      <a:r>
                        <a:rPr sz="1200" spc="10" dirty="0">
                          <a:latin typeface="Verdana"/>
                          <a:cs typeface="Verdana"/>
                        </a:rPr>
                        <a:t> </a:t>
                      </a:r>
                      <a:r>
                        <a:rPr sz="1200" dirty="0">
                          <a:latin typeface="Verdana"/>
                          <a:cs typeface="Verdana"/>
                        </a:rPr>
                        <a:t>for</a:t>
                      </a:r>
                      <a:r>
                        <a:rPr sz="1200" spc="10" dirty="0">
                          <a:latin typeface="Verdana"/>
                          <a:cs typeface="Verdana"/>
                        </a:rPr>
                        <a:t> </a:t>
                      </a:r>
                      <a:r>
                        <a:rPr sz="1200" spc="-5" dirty="0">
                          <a:latin typeface="Verdana"/>
                          <a:cs typeface="Verdana"/>
                        </a:rPr>
                        <a:t>Jumpstart</a:t>
                      </a:r>
                      <a:r>
                        <a:rPr sz="1200" spc="45" dirty="0">
                          <a:latin typeface="Verdana"/>
                          <a:cs typeface="Verdana"/>
                        </a:rPr>
                        <a:t> </a:t>
                      </a:r>
                      <a:r>
                        <a:rPr sz="1200" spc="-5" dirty="0">
                          <a:latin typeface="Verdana"/>
                          <a:cs typeface="Verdana"/>
                        </a:rPr>
                        <a:t>Opinion</a:t>
                      </a:r>
                      <a:r>
                        <a:rPr sz="1200" spc="25" dirty="0">
                          <a:latin typeface="Verdana"/>
                          <a:cs typeface="Verdana"/>
                        </a:rPr>
                        <a:t> </a:t>
                      </a:r>
                      <a:r>
                        <a:rPr sz="1200" dirty="0">
                          <a:latin typeface="Verdana"/>
                          <a:cs typeface="Verdana"/>
                        </a:rPr>
                        <a:t>on Recommended</a:t>
                      </a:r>
                      <a:r>
                        <a:rPr sz="1200" spc="-15" dirty="0">
                          <a:latin typeface="Verdana"/>
                          <a:cs typeface="Verdana"/>
                        </a:rPr>
                        <a:t> </a:t>
                      </a:r>
                      <a:r>
                        <a:rPr sz="1200" spc="-5" dirty="0">
                          <a:latin typeface="Verdana"/>
                          <a:cs typeface="Verdana"/>
                        </a:rPr>
                        <a:t>Solution</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75"/>
                        </a:spcBef>
                      </a:pPr>
                      <a:r>
                        <a:rPr sz="1200" dirty="0">
                          <a:latin typeface="Verdana"/>
                          <a:cs typeface="Verdana"/>
                        </a:rPr>
                        <a:t>2</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498347">
                <a:tc>
                  <a:txBody>
                    <a:bodyPr/>
                    <a:lstStyle/>
                    <a:p>
                      <a:pPr marL="46355" algn="ctr">
                        <a:lnSpc>
                          <a:spcPct val="100000"/>
                        </a:lnSpc>
                        <a:spcBef>
                          <a:spcPts val="375"/>
                        </a:spcBef>
                      </a:pPr>
                      <a:r>
                        <a:rPr sz="1200" dirty="0">
                          <a:latin typeface="Verdana"/>
                          <a:cs typeface="Verdana"/>
                        </a:rPr>
                        <a:t>7</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77470">
                        <a:lnSpc>
                          <a:spcPct val="100000"/>
                        </a:lnSpc>
                        <a:spcBef>
                          <a:spcPts val="375"/>
                        </a:spcBef>
                      </a:pPr>
                      <a:r>
                        <a:rPr sz="1200" spc="-5" dirty="0">
                          <a:latin typeface="Verdana"/>
                          <a:cs typeface="Verdana"/>
                        </a:rPr>
                        <a:t>Setup</a:t>
                      </a:r>
                      <a:r>
                        <a:rPr sz="1200" spc="15" dirty="0">
                          <a:latin typeface="Verdana"/>
                          <a:cs typeface="Verdana"/>
                        </a:rPr>
                        <a:t> </a:t>
                      </a:r>
                      <a:r>
                        <a:rPr sz="1200" spc="-5" dirty="0">
                          <a:latin typeface="Verdana"/>
                          <a:cs typeface="Verdana"/>
                        </a:rPr>
                        <a:t>the</a:t>
                      </a:r>
                      <a:r>
                        <a:rPr sz="1200" spc="15" dirty="0">
                          <a:latin typeface="Verdana"/>
                          <a:cs typeface="Verdana"/>
                        </a:rPr>
                        <a:t> </a:t>
                      </a:r>
                      <a:r>
                        <a:rPr sz="1200" spc="-5" dirty="0">
                          <a:latin typeface="Verdana"/>
                          <a:cs typeface="Verdana"/>
                        </a:rPr>
                        <a:t>Development</a:t>
                      </a:r>
                      <a:r>
                        <a:rPr sz="1200" dirty="0">
                          <a:latin typeface="Verdana"/>
                          <a:cs typeface="Verdana"/>
                        </a:rPr>
                        <a:t> </a:t>
                      </a:r>
                      <a:r>
                        <a:rPr sz="1200" spc="-5" dirty="0">
                          <a:latin typeface="Verdana"/>
                          <a:cs typeface="Verdana"/>
                        </a:rPr>
                        <a:t>Environment</a:t>
                      </a:r>
                      <a:r>
                        <a:rPr sz="1200" spc="20" dirty="0">
                          <a:latin typeface="Verdana"/>
                          <a:cs typeface="Verdana"/>
                        </a:rPr>
                        <a:t> </a:t>
                      </a:r>
                      <a:r>
                        <a:rPr sz="1200" spc="-5" dirty="0">
                          <a:latin typeface="Verdana"/>
                          <a:cs typeface="Verdana"/>
                        </a:rPr>
                        <a:t>based</a:t>
                      </a:r>
                      <a:r>
                        <a:rPr sz="1200" spc="20" dirty="0">
                          <a:latin typeface="Verdana"/>
                          <a:cs typeface="Verdana"/>
                        </a:rPr>
                        <a:t> </a:t>
                      </a:r>
                      <a:r>
                        <a:rPr sz="1200" dirty="0">
                          <a:latin typeface="Verdana"/>
                          <a:cs typeface="Verdana"/>
                        </a:rPr>
                        <a:t>on </a:t>
                      </a:r>
                      <a:r>
                        <a:rPr sz="1200" spc="-5" dirty="0">
                          <a:latin typeface="Verdana"/>
                          <a:cs typeface="Verdana"/>
                        </a:rPr>
                        <a:t>the</a:t>
                      </a:r>
                      <a:r>
                        <a:rPr sz="1200" spc="15" dirty="0">
                          <a:latin typeface="Verdana"/>
                          <a:cs typeface="Verdana"/>
                        </a:rPr>
                        <a:t> </a:t>
                      </a:r>
                      <a:r>
                        <a:rPr sz="1200" spc="-15" dirty="0">
                          <a:latin typeface="Verdana"/>
                          <a:cs typeface="Verdana"/>
                        </a:rPr>
                        <a:t>Technical</a:t>
                      </a:r>
                      <a:r>
                        <a:rPr sz="1200" spc="10" dirty="0">
                          <a:latin typeface="Verdana"/>
                          <a:cs typeface="Verdana"/>
                        </a:rPr>
                        <a:t> </a:t>
                      </a:r>
                      <a:r>
                        <a:rPr sz="1200" spc="-5" dirty="0">
                          <a:latin typeface="Verdana"/>
                          <a:cs typeface="Verdana"/>
                        </a:rPr>
                        <a:t>Development</a:t>
                      </a:r>
                      <a:endParaRPr sz="1200">
                        <a:latin typeface="Verdana"/>
                        <a:cs typeface="Verdana"/>
                      </a:endParaRPr>
                    </a:p>
                    <a:p>
                      <a:pPr marL="77470">
                        <a:lnSpc>
                          <a:spcPts val="1345"/>
                        </a:lnSpc>
                        <a:spcBef>
                          <a:spcPts val="660"/>
                        </a:spcBef>
                      </a:pPr>
                      <a:r>
                        <a:rPr sz="1200" spc="-5" dirty="0">
                          <a:latin typeface="Verdana"/>
                          <a:cs typeface="Verdana"/>
                        </a:rPr>
                        <a:t>Environment</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75"/>
                        </a:spcBef>
                      </a:pPr>
                      <a:r>
                        <a:rPr sz="1200" dirty="0">
                          <a:latin typeface="Verdana"/>
                          <a:cs typeface="Verdana"/>
                        </a:rPr>
                        <a:t>2</a:t>
                      </a:r>
                      <a:endParaRPr sz="1200">
                        <a:latin typeface="Verdana"/>
                        <a:cs typeface="Verdana"/>
                      </a:endParaRPr>
                    </a:p>
                  </a:txBody>
                  <a:tcPr marL="0" marR="0" marT="4762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77622">
                <a:tc>
                  <a:txBody>
                    <a:bodyPr/>
                    <a:lstStyle/>
                    <a:p>
                      <a:pPr marL="46355" algn="ctr">
                        <a:lnSpc>
                          <a:spcPct val="100000"/>
                        </a:lnSpc>
                        <a:spcBef>
                          <a:spcPts val="380"/>
                        </a:spcBef>
                      </a:pPr>
                      <a:r>
                        <a:rPr sz="1200" dirty="0">
                          <a:latin typeface="Verdana"/>
                          <a:cs typeface="Verdana"/>
                        </a:rPr>
                        <a:t>8</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77470">
                        <a:lnSpc>
                          <a:spcPct val="100000"/>
                        </a:lnSpc>
                        <a:spcBef>
                          <a:spcPts val="380"/>
                        </a:spcBef>
                      </a:pPr>
                      <a:r>
                        <a:rPr sz="1200" spc="-5" dirty="0">
                          <a:latin typeface="Verdana"/>
                          <a:cs typeface="Verdana"/>
                        </a:rPr>
                        <a:t>Project</a:t>
                      </a:r>
                      <a:r>
                        <a:rPr sz="1200" spc="-10" dirty="0">
                          <a:latin typeface="Verdana"/>
                          <a:cs typeface="Verdana"/>
                        </a:rPr>
                        <a:t> </a:t>
                      </a:r>
                      <a:r>
                        <a:rPr sz="1200" spc="-5" dirty="0">
                          <a:latin typeface="Verdana"/>
                          <a:cs typeface="Verdana"/>
                        </a:rPr>
                        <a:t>Report</a:t>
                      </a:r>
                      <a:r>
                        <a:rPr sz="1200" spc="-10" dirty="0">
                          <a:latin typeface="Verdana"/>
                          <a:cs typeface="Verdana"/>
                        </a:rPr>
                        <a:t> </a:t>
                      </a:r>
                      <a:r>
                        <a:rPr sz="1200" spc="-5" dirty="0">
                          <a:latin typeface="Verdana"/>
                          <a:cs typeface="Verdana"/>
                        </a:rPr>
                        <a:t>detailing</a:t>
                      </a:r>
                      <a:r>
                        <a:rPr sz="1200" spc="5" dirty="0">
                          <a:latin typeface="Verdana"/>
                          <a:cs typeface="Verdana"/>
                        </a:rPr>
                        <a:t> </a:t>
                      </a:r>
                      <a:r>
                        <a:rPr sz="1200" spc="-5" dirty="0">
                          <a:latin typeface="Verdana"/>
                          <a:cs typeface="Verdana"/>
                        </a:rPr>
                        <a:t>the</a:t>
                      </a:r>
                      <a:r>
                        <a:rPr sz="1200" spc="5" dirty="0">
                          <a:latin typeface="Verdana"/>
                          <a:cs typeface="Verdana"/>
                        </a:rPr>
                        <a:t> </a:t>
                      </a:r>
                      <a:r>
                        <a:rPr sz="1200" spc="-15" dirty="0">
                          <a:latin typeface="Verdana"/>
                          <a:cs typeface="Verdana"/>
                        </a:rPr>
                        <a:t>Technical</a:t>
                      </a:r>
                      <a:r>
                        <a:rPr sz="1200" spc="15" dirty="0">
                          <a:latin typeface="Verdana"/>
                          <a:cs typeface="Verdana"/>
                        </a:rPr>
                        <a:t> </a:t>
                      </a:r>
                      <a:r>
                        <a:rPr sz="1200" dirty="0">
                          <a:latin typeface="Verdana"/>
                          <a:cs typeface="Verdana"/>
                        </a:rPr>
                        <a:t>Design</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277621">
                <a:tc>
                  <a:txBody>
                    <a:bodyPr/>
                    <a:lstStyle/>
                    <a:p>
                      <a:pPr marL="46355" algn="ctr">
                        <a:lnSpc>
                          <a:spcPct val="100000"/>
                        </a:lnSpc>
                        <a:spcBef>
                          <a:spcPts val="380"/>
                        </a:spcBef>
                      </a:pPr>
                      <a:r>
                        <a:rPr sz="1200" dirty="0">
                          <a:latin typeface="Verdana"/>
                          <a:cs typeface="Verdana"/>
                        </a:rPr>
                        <a:t>9</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77470">
                        <a:lnSpc>
                          <a:spcPct val="100000"/>
                        </a:lnSpc>
                        <a:spcBef>
                          <a:spcPts val="380"/>
                        </a:spcBef>
                      </a:pPr>
                      <a:r>
                        <a:rPr sz="1200" spc="-5" dirty="0">
                          <a:latin typeface="Verdana"/>
                          <a:cs typeface="Verdana"/>
                        </a:rPr>
                        <a:t>Develop</a:t>
                      </a:r>
                      <a:r>
                        <a:rPr sz="1200" spc="-25" dirty="0">
                          <a:latin typeface="Verdana"/>
                          <a:cs typeface="Verdana"/>
                        </a:rPr>
                        <a:t> </a:t>
                      </a:r>
                      <a:r>
                        <a:rPr sz="1200" spc="-5" dirty="0">
                          <a:latin typeface="Verdana"/>
                          <a:cs typeface="Verdana"/>
                        </a:rPr>
                        <a:t>the</a:t>
                      </a:r>
                      <a:r>
                        <a:rPr sz="1200" spc="5" dirty="0">
                          <a:latin typeface="Verdana"/>
                          <a:cs typeface="Verdana"/>
                        </a:rPr>
                        <a:t> </a:t>
                      </a:r>
                      <a:r>
                        <a:rPr sz="1200" dirty="0">
                          <a:latin typeface="Verdana"/>
                          <a:cs typeface="Verdana"/>
                        </a:rPr>
                        <a:t>UI</a:t>
                      </a:r>
                      <a:r>
                        <a:rPr sz="1200" spc="-15" dirty="0">
                          <a:latin typeface="Verdana"/>
                          <a:cs typeface="Verdana"/>
                        </a:rPr>
                        <a:t> </a:t>
                      </a:r>
                      <a:r>
                        <a:rPr sz="1200" dirty="0">
                          <a:latin typeface="Verdana"/>
                          <a:cs typeface="Verdana"/>
                        </a:rPr>
                        <a:t>standard</a:t>
                      </a:r>
                      <a:r>
                        <a:rPr sz="1200" spc="20" dirty="0">
                          <a:latin typeface="Verdana"/>
                          <a:cs typeface="Verdana"/>
                        </a:rPr>
                        <a:t> </a:t>
                      </a:r>
                      <a:r>
                        <a:rPr sz="1200" spc="-5" dirty="0">
                          <a:latin typeface="Verdana"/>
                          <a:cs typeface="Verdana"/>
                        </a:rPr>
                        <a:t>pages</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77622">
                <a:tc>
                  <a:txBody>
                    <a:bodyPr/>
                    <a:lstStyle/>
                    <a:p>
                      <a:pPr marL="46355" algn="ctr">
                        <a:lnSpc>
                          <a:spcPct val="100000"/>
                        </a:lnSpc>
                        <a:spcBef>
                          <a:spcPts val="380"/>
                        </a:spcBef>
                      </a:pPr>
                      <a:r>
                        <a:rPr sz="1200" spc="5" dirty="0">
                          <a:latin typeface="Verdana"/>
                          <a:cs typeface="Verdana"/>
                        </a:rPr>
                        <a:t>10</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77470">
                        <a:lnSpc>
                          <a:spcPct val="100000"/>
                        </a:lnSpc>
                        <a:spcBef>
                          <a:spcPts val="380"/>
                        </a:spcBef>
                      </a:pPr>
                      <a:r>
                        <a:rPr sz="1200" dirty="0">
                          <a:latin typeface="Verdana"/>
                          <a:cs typeface="Verdana"/>
                        </a:rPr>
                        <a:t>Create</a:t>
                      </a:r>
                      <a:r>
                        <a:rPr sz="1200" spc="-5" dirty="0">
                          <a:latin typeface="Verdana"/>
                          <a:cs typeface="Verdana"/>
                        </a:rPr>
                        <a:t> </a:t>
                      </a:r>
                      <a:r>
                        <a:rPr sz="1200" dirty="0">
                          <a:latin typeface="Verdana"/>
                          <a:cs typeface="Verdana"/>
                        </a:rPr>
                        <a:t>common</a:t>
                      </a:r>
                      <a:r>
                        <a:rPr sz="1200" spc="-20" dirty="0">
                          <a:latin typeface="Verdana"/>
                          <a:cs typeface="Verdana"/>
                        </a:rPr>
                        <a:t> </a:t>
                      </a:r>
                      <a:r>
                        <a:rPr sz="1200" dirty="0">
                          <a:latin typeface="Verdana"/>
                          <a:cs typeface="Verdana"/>
                        </a:rPr>
                        <a:t>Struts</a:t>
                      </a:r>
                      <a:r>
                        <a:rPr sz="1200" spc="20" dirty="0">
                          <a:latin typeface="Verdana"/>
                          <a:cs typeface="Verdana"/>
                        </a:rPr>
                        <a:t> </a:t>
                      </a:r>
                      <a:r>
                        <a:rPr sz="1200" dirty="0">
                          <a:latin typeface="Verdana"/>
                          <a:cs typeface="Verdana"/>
                        </a:rPr>
                        <a:t>Includes,</a:t>
                      </a:r>
                      <a:r>
                        <a:rPr sz="1200" spc="10" dirty="0">
                          <a:latin typeface="Verdana"/>
                          <a:cs typeface="Verdana"/>
                        </a:rPr>
                        <a:t> </a:t>
                      </a:r>
                      <a:r>
                        <a:rPr sz="1200" spc="-5" dirty="0">
                          <a:latin typeface="Verdana"/>
                          <a:cs typeface="Verdana"/>
                        </a:rPr>
                        <a:t>Models,</a:t>
                      </a:r>
                      <a:r>
                        <a:rPr sz="1200" spc="-15" dirty="0">
                          <a:latin typeface="Verdana"/>
                          <a:cs typeface="Verdana"/>
                        </a:rPr>
                        <a:t> </a:t>
                      </a:r>
                      <a:r>
                        <a:rPr sz="1200" spc="-5" dirty="0">
                          <a:latin typeface="Verdana"/>
                          <a:cs typeface="Verdana"/>
                        </a:rPr>
                        <a:t>Views</a:t>
                      </a:r>
                      <a:r>
                        <a:rPr sz="1200" dirty="0">
                          <a:latin typeface="Verdana"/>
                          <a:cs typeface="Verdana"/>
                        </a:rPr>
                        <a:t> &amp;</a:t>
                      </a:r>
                      <a:r>
                        <a:rPr sz="1200" spc="5" dirty="0">
                          <a:latin typeface="Verdana"/>
                          <a:cs typeface="Verdana"/>
                        </a:rPr>
                        <a:t> </a:t>
                      </a:r>
                      <a:r>
                        <a:rPr sz="1200" dirty="0">
                          <a:latin typeface="Verdana"/>
                          <a:cs typeface="Verdana"/>
                        </a:rPr>
                        <a:t>Controllers</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277622">
                <a:tc>
                  <a:txBody>
                    <a:bodyPr/>
                    <a:lstStyle/>
                    <a:p>
                      <a:pPr marL="46355" algn="ctr">
                        <a:lnSpc>
                          <a:spcPct val="100000"/>
                        </a:lnSpc>
                        <a:spcBef>
                          <a:spcPts val="380"/>
                        </a:spcBef>
                      </a:pPr>
                      <a:r>
                        <a:rPr sz="1200" spc="5" dirty="0">
                          <a:latin typeface="Verdana"/>
                          <a:cs typeface="Verdana"/>
                        </a:rPr>
                        <a:t>11</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77470">
                        <a:lnSpc>
                          <a:spcPct val="100000"/>
                        </a:lnSpc>
                        <a:spcBef>
                          <a:spcPts val="380"/>
                        </a:spcBef>
                      </a:pPr>
                      <a:r>
                        <a:rPr sz="1200" spc="-5" dirty="0">
                          <a:latin typeface="Verdana"/>
                          <a:cs typeface="Verdana"/>
                        </a:rPr>
                        <a:t>Develop</a:t>
                      </a:r>
                      <a:r>
                        <a:rPr sz="1200" spc="-50" dirty="0">
                          <a:latin typeface="Verdana"/>
                          <a:cs typeface="Verdana"/>
                        </a:rPr>
                        <a:t> </a:t>
                      </a:r>
                      <a:r>
                        <a:rPr sz="1200" spc="-5" dirty="0">
                          <a:latin typeface="Verdana"/>
                          <a:cs typeface="Verdana"/>
                        </a:rPr>
                        <a:t>Classes</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77622">
                <a:tc>
                  <a:txBody>
                    <a:bodyPr/>
                    <a:lstStyle/>
                    <a:p>
                      <a:pPr marL="46355" algn="ctr">
                        <a:lnSpc>
                          <a:spcPct val="100000"/>
                        </a:lnSpc>
                        <a:spcBef>
                          <a:spcPts val="380"/>
                        </a:spcBef>
                      </a:pPr>
                      <a:r>
                        <a:rPr sz="1200" spc="5" dirty="0">
                          <a:latin typeface="Verdana"/>
                          <a:cs typeface="Verdana"/>
                        </a:rPr>
                        <a:t>12</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77470">
                        <a:lnSpc>
                          <a:spcPct val="100000"/>
                        </a:lnSpc>
                        <a:spcBef>
                          <a:spcPts val="380"/>
                        </a:spcBef>
                      </a:pPr>
                      <a:r>
                        <a:rPr sz="1200" spc="-5" dirty="0">
                          <a:latin typeface="Verdana"/>
                          <a:cs typeface="Verdana"/>
                        </a:rPr>
                        <a:t>Develop</a:t>
                      </a:r>
                      <a:r>
                        <a:rPr sz="1200" spc="-25" dirty="0">
                          <a:latin typeface="Verdana"/>
                          <a:cs typeface="Verdana"/>
                        </a:rPr>
                        <a:t> </a:t>
                      </a:r>
                      <a:r>
                        <a:rPr sz="1200" dirty="0">
                          <a:latin typeface="Verdana"/>
                          <a:cs typeface="Verdana"/>
                        </a:rPr>
                        <a:t>Test</a:t>
                      </a:r>
                      <a:r>
                        <a:rPr sz="1200" spc="-20" dirty="0">
                          <a:latin typeface="Verdana"/>
                          <a:cs typeface="Verdana"/>
                        </a:rPr>
                        <a:t> </a:t>
                      </a:r>
                      <a:r>
                        <a:rPr sz="1200" spc="-5" dirty="0">
                          <a:latin typeface="Verdana"/>
                          <a:cs typeface="Verdana"/>
                        </a:rPr>
                        <a:t>Cases</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277622">
                <a:tc>
                  <a:txBody>
                    <a:bodyPr/>
                    <a:lstStyle/>
                    <a:p>
                      <a:pPr marL="46355" algn="ctr">
                        <a:lnSpc>
                          <a:spcPct val="100000"/>
                        </a:lnSpc>
                        <a:spcBef>
                          <a:spcPts val="380"/>
                        </a:spcBef>
                      </a:pPr>
                      <a:r>
                        <a:rPr sz="1200" spc="5" dirty="0">
                          <a:latin typeface="Verdana"/>
                          <a:cs typeface="Verdana"/>
                        </a:rPr>
                        <a:t>13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77470">
                        <a:lnSpc>
                          <a:spcPct val="100000"/>
                        </a:lnSpc>
                        <a:spcBef>
                          <a:spcPts val="380"/>
                        </a:spcBef>
                      </a:pPr>
                      <a:r>
                        <a:rPr sz="1200" spc="-5" dirty="0">
                          <a:latin typeface="Verdana"/>
                          <a:cs typeface="Verdana"/>
                        </a:rPr>
                        <a:t>Develop</a:t>
                      </a:r>
                      <a:r>
                        <a:rPr sz="1200" spc="-25" dirty="0">
                          <a:latin typeface="Verdana"/>
                          <a:cs typeface="Verdana"/>
                        </a:rPr>
                        <a:t> </a:t>
                      </a:r>
                      <a:r>
                        <a:rPr sz="1200" spc="-5" dirty="0">
                          <a:latin typeface="Verdana"/>
                          <a:cs typeface="Verdana"/>
                        </a:rPr>
                        <a:t>Project</a:t>
                      </a:r>
                      <a:r>
                        <a:rPr sz="1200" spc="-25" dirty="0">
                          <a:latin typeface="Verdana"/>
                          <a:cs typeface="Verdana"/>
                        </a:rPr>
                        <a:t> </a:t>
                      </a:r>
                      <a:r>
                        <a:rPr sz="1200" spc="-5" dirty="0">
                          <a:latin typeface="Verdana"/>
                          <a:cs typeface="Verdana"/>
                        </a:rPr>
                        <a:t>Documentation</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277622">
                <a:tc>
                  <a:txBody>
                    <a:bodyPr/>
                    <a:lstStyle/>
                    <a:p>
                      <a:pPr marL="46355" algn="ctr">
                        <a:lnSpc>
                          <a:spcPct val="100000"/>
                        </a:lnSpc>
                        <a:spcBef>
                          <a:spcPts val="380"/>
                        </a:spcBef>
                      </a:pPr>
                      <a:r>
                        <a:rPr sz="1200" spc="5" dirty="0">
                          <a:latin typeface="Verdana"/>
                          <a:cs typeface="Verdana"/>
                        </a:rPr>
                        <a:t>14</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77470">
                        <a:lnSpc>
                          <a:spcPct val="100000"/>
                        </a:lnSpc>
                        <a:spcBef>
                          <a:spcPts val="380"/>
                        </a:spcBef>
                      </a:pPr>
                      <a:r>
                        <a:rPr sz="1200" spc="-5" dirty="0">
                          <a:latin typeface="Verdana"/>
                          <a:cs typeface="Verdana"/>
                        </a:rPr>
                        <a:t>Develop</a:t>
                      </a:r>
                      <a:r>
                        <a:rPr sz="1200" spc="-35" dirty="0">
                          <a:latin typeface="Verdana"/>
                          <a:cs typeface="Verdana"/>
                        </a:rPr>
                        <a:t> </a:t>
                      </a:r>
                      <a:r>
                        <a:rPr sz="1200" dirty="0">
                          <a:latin typeface="Verdana"/>
                          <a:cs typeface="Verdana"/>
                        </a:rPr>
                        <a:t>User</a:t>
                      </a:r>
                      <a:r>
                        <a:rPr sz="1200" spc="-35" dirty="0">
                          <a:latin typeface="Verdana"/>
                          <a:cs typeface="Verdana"/>
                        </a:rPr>
                        <a:t> </a:t>
                      </a:r>
                      <a:r>
                        <a:rPr sz="1200" dirty="0">
                          <a:latin typeface="Verdana"/>
                          <a:cs typeface="Verdana"/>
                        </a:rPr>
                        <a:t>Manual</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R="689610" algn="r">
                        <a:lnSpc>
                          <a:spcPct val="100000"/>
                        </a:lnSpc>
                        <a:spcBef>
                          <a:spcPts val="380"/>
                        </a:spcBef>
                      </a:pPr>
                      <a:r>
                        <a:rPr sz="1200" dirty="0">
                          <a:latin typeface="Verdana"/>
                          <a:cs typeface="Verdana"/>
                        </a:rPr>
                        <a:t>3</a:t>
                      </a:r>
                      <a:endParaRPr sz="1200">
                        <a:latin typeface="Verdana"/>
                        <a:cs typeface="Verdana"/>
                      </a:endParaRPr>
                    </a:p>
                  </a:txBody>
                  <a:tcPr marL="0" marR="0" marT="4826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615690" cy="452120"/>
          </a:xfrm>
          <a:prstGeom prst="rect">
            <a:avLst/>
          </a:prstGeom>
        </p:spPr>
        <p:txBody>
          <a:bodyPr vert="horz" wrap="square" lIns="0" tIns="12065" rIns="0" bIns="0" rtlCol="0">
            <a:spAutoFit/>
          </a:bodyPr>
          <a:lstStyle/>
          <a:p>
            <a:pPr marL="12700">
              <a:lnSpc>
                <a:spcPct val="100000"/>
              </a:lnSpc>
              <a:spcBef>
                <a:spcPts val="95"/>
              </a:spcBef>
            </a:pPr>
            <a:r>
              <a:rPr spc="-5" dirty="0"/>
              <a:t>4.</a:t>
            </a:r>
            <a:r>
              <a:rPr spc="-40" dirty="0"/>
              <a:t> </a:t>
            </a:r>
            <a:r>
              <a:rPr dirty="0"/>
              <a:t>Project</a:t>
            </a:r>
            <a:r>
              <a:rPr spc="-70" dirty="0"/>
              <a:t> </a:t>
            </a:r>
            <a:r>
              <a:rPr spc="-5" dirty="0"/>
              <a:t>Environment</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096824"/>
            <a:ext cx="6724015" cy="4210767"/>
          </a:xfrm>
          <a:prstGeom prst="rect">
            <a:avLst/>
          </a:prstGeom>
        </p:spPr>
        <p:txBody>
          <a:bodyPr vert="horz" wrap="square" lIns="0" tIns="113664" rIns="0" bIns="0" rtlCol="0">
            <a:spAutoFit/>
          </a:bodyPr>
          <a:lstStyle/>
          <a:p>
            <a:pPr marL="299085" indent="-287020">
              <a:lnSpc>
                <a:spcPct val="100000"/>
              </a:lnSpc>
              <a:spcBef>
                <a:spcPts val="894"/>
              </a:spcBef>
              <a:buFont typeface="Wingdings"/>
              <a:buChar char=""/>
              <a:tabLst>
                <a:tab pos="299720" algn="l"/>
              </a:tabLst>
            </a:pPr>
            <a:r>
              <a:rPr sz="2000" b="1" spc="-190" dirty="0">
                <a:latin typeface="Calibri"/>
                <a:cs typeface="Calibri"/>
              </a:rPr>
              <a:t>T</a:t>
            </a:r>
            <a:r>
              <a:rPr sz="2000" b="1" spc="-25" dirty="0">
                <a:latin typeface="Calibri"/>
                <a:cs typeface="Calibri"/>
              </a:rPr>
              <a:t>ec</a:t>
            </a:r>
            <a:r>
              <a:rPr sz="2000" b="1" spc="-20" dirty="0">
                <a:latin typeface="Calibri"/>
                <a:cs typeface="Calibri"/>
              </a:rPr>
              <a:t>hn</a:t>
            </a:r>
            <a:r>
              <a:rPr sz="2000" b="1" spc="-25" dirty="0">
                <a:latin typeface="Calibri"/>
                <a:cs typeface="Calibri"/>
              </a:rPr>
              <a:t>i</a:t>
            </a:r>
            <a:r>
              <a:rPr sz="2000" b="1" spc="-35" dirty="0">
                <a:latin typeface="Calibri"/>
                <a:cs typeface="Calibri"/>
              </a:rPr>
              <a:t>c</a:t>
            </a:r>
            <a:r>
              <a:rPr sz="2000" b="1" spc="-30" dirty="0">
                <a:latin typeface="Calibri"/>
                <a:cs typeface="Calibri"/>
              </a:rPr>
              <a:t>a</a:t>
            </a:r>
            <a:r>
              <a:rPr sz="2000" b="1" dirty="0">
                <a:latin typeface="Calibri"/>
                <a:cs typeface="Calibri"/>
              </a:rPr>
              <a:t>l</a:t>
            </a:r>
            <a:r>
              <a:rPr sz="2000" b="1" spc="-45" dirty="0">
                <a:latin typeface="Calibri"/>
                <a:cs typeface="Calibri"/>
              </a:rPr>
              <a:t> </a:t>
            </a:r>
            <a:r>
              <a:rPr sz="2000" b="1" spc="-20" dirty="0">
                <a:latin typeface="Calibri"/>
                <a:cs typeface="Calibri"/>
              </a:rPr>
              <a:t>E</a:t>
            </a:r>
            <a:r>
              <a:rPr sz="2000" b="1" spc="-35" dirty="0">
                <a:latin typeface="Calibri"/>
                <a:cs typeface="Calibri"/>
              </a:rPr>
              <a:t>n</a:t>
            </a:r>
            <a:r>
              <a:rPr sz="2000" b="1" spc="-15" dirty="0">
                <a:latin typeface="Calibri"/>
                <a:cs typeface="Calibri"/>
              </a:rPr>
              <a:t>vi</a:t>
            </a:r>
            <a:r>
              <a:rPr sz="2000" b="1" spc="-45" dirty="0">
                <a:latin typeface="Calibri"/>
                <a:cs typeface="Calibri"/>
              </a:rPr>
              <a:t>r</a:t>
            </a:r>
            <a:r>
              <a:rPr sz="2000" b="1" spc="-10" dirty="0">
                <a:latin typeface="Calibri"/>
                <a:cs typeface="Calibri"/>
              </a:rPr>
              <a:t>on</a:t>
            </a:r>
            <a:r>
              <a:rPr sz="2000" b="1" spc="-15" dirty="0">
                <a:latin typeface="Calibri"/>
                <a:cs typeface="Calibri"/>
              </a:rPr>
              <a:t>me</a:t>
            </a:r>
            <a:r>
              <a:rPr sz="2000" b="1" spc="-35" dirty="0">
                <a:latin typeface="Calibri"/>
                <a:cs typeface="Calibri"/>
              </a:rPr>
              <a:t>n</a:t>
            </a:r>
            <a:r>
              <a:rPr sz="2000" b="1" dirty="0">
                <a:latin typeface="Calibri"/>
                <a:cs typeface="Calibri"/>
              </a:rPr>
              <a:t>t</a:t>
            </a:r>
            <a:r>
              <a:rPr sz="2000" b="1" spc="-20" dirty="0">
                <a:latin typeface="Calibri"/>
                <a:cs typeface="Calibri"/>
              </a:rPr>
              <a:t> </a:t>
            </a:r>
            <a:r>
              <a:rPr sz="2000" b="1" dirty="0">
                <a:latin typeface="Calibri"/>
                <a:cs typeface="Calibri"/>
              </a:rPr>
              <a:t>and</a:t>
            </a:r>
            <a:r>
              <a:rPr sz="2000" b="1" spc="-10" dirty="0">
                <a:latin typeface="Calibri"/>
                <a:cs typeface="Calibri"/>
              </a:rPr>
              <a:t> </a:t>
            </a:r>
            <a:r>
              <a:rPr sz="2000" b="1" spc="-204" dirty="0">
                <a:latin typeface="Calibri"/>
                <a:cs typeface="Calibri"/>
              </a:rPr>
              <a:t>T</a:t>
            </a:r>
            <a:r>
              <a:rPr sz="2000" b="1" spc="-35" dirty="0">
                <a:latin typeface="Calibri"/>
                <a:cs typeface="Calibri"/>
              </a:rPr>
              <a:t>oo</a:t>
            </a:r>
            <a:r>
              <a:rPr sz="2000" b="1" spc="-40" dirty="0">
                <a:latin typeface="Calibri"/>
                <a:cs typeface="Calibri"/>
              </a:rPr>
              <a:t>l</a:t>
            </a:r>
            <a:r>
              <a:rPr sz="2000" b="1" dirty="0">
                <a:latin typeface="Calibri"/>
                <a:cs typeface="Calibri"/>
              </a:rPr>
              <a:t>s</a:t>
            </a:r>
            <a:r>
              <a:rPr sz="2000" b="1" spc="-150" dirty="0">
                <a:latin typeface="Calibri"/>
                <a:cs typeface="Calibri"/>
              </a:rPr>
              <a:t> </a:t>
            </a:r>
            <a:r>
              <a:rPr sz="2000" b="1" dirty="0">
                <a:latin typeface="Calibri"/>
                <a:cs typeface="Calibri"/>
              </a:rPr>
              <a:t>Used</a:t>
            </a:r>
            <a:endParaRPr sz="2000" dirty="0">
              <a:latin typeface="Calibri"/>
              <a:cs typeface="Calibri"/>
            </a:endParaRPr>
          </a:p>
          <a:p>
            <a:pPr marL="327025" indent="-172720">
              <a:lnSpc>
                <a:spcPct val="100000"/>
              </a:lnSpc>
              <a:spcBef>
                <a:spcPts val="475"/>
              </a:spcBef>
              <a:buFont typeface="Arial MT"/>
              <a:buChar char="•"/>
              <a:tabLst>
                <a:tab pos="327660" algn="l"/>
              </a:tabLst>
            </a:pPr>
            <a:r>
              <a:rPr sz="1200" spc="-5" dirty="0">
                <a:latin typeface="Verdana"/>
                <a:cs typeface="Verdana"/>
              </a:rPr>
              <a:t>Spring</a:t>
            </a:r>
            <a:r>
              <a:rPr sz="1200" spc="5" dirty="0">
                <a:latin typeface="Verdana"/>
                <a:cs typeface="Verdana"/>
              </a:rPr>
              <a:t> </a:t>
            </a:r>
            <a:r>
              <a:rPr sz="1200" spc="-35" dirty="0">
                <a:latin typeface="Verdana"/>
                <a:cs typeface="Verdana"/>
              </a:rPr>
              <a:t>Tool</a:t>
            </a:r>
            <a:r>
              <a:rPr sz="1200" spc="-20" dirty="0">
                <a:latin typeface="Verdana"/>
                <a:cs typeface="Verdana"/>
              </a:rPr>
              <a:t> </a:t>
            </a:r>
            <a:r>
              <a:rPr sz="1200" spc="-10" dirty="0">
                <a:latin typeface="Verdana"/>
                <a:cs typeface="Verdana"/>
              </a:rPr>
              <a:t>Suite</a:t>
            </a:r>
            <a:r>
              <a:rPr sz="1200" spc="5" dirty="0">
                <a:latin typeface="Verdana"/>
                <a:cs typeface="Verdana"/>
              </a:rPr>
              <a:t> </a:t>
            </a:r>
            <a:r>
              <a:rPr sz="1200" spc="-5" dirty="0">
                <a:latin typeface="Verdana"/>
                <a:cs typeface="Verdana"/>
              </a:rPr>
              <a:t>(STS)</a:t>
            </a:r>
            <a:r>
              <a:rPr sz="1200" spc="35" dirty="0">
                <a:latin typeface="Verdana"/>
                <a:cs typeface="Verdana"/>
              </a:rPr>
              <a:t> </a:t>
            </a:r>
            <a:r>
              <a:rPr lang="en-US" sz="1200" spc="-5" dirty="0">
                <a:latin typeface="Verdana"/>
                <a:cs typeface="Verdana"/>
              </a:rPr>
              <a:t>3</a:t>
            </a:r>
            <a:endParaRPr sz="1200" dirty="0">
              <a:latin typeface="Verdana"/>
              <a:cs typeface="Verdana"/>
            </a:endParaRPr>
          </a:p>
          <a:p>
            <a:pPr marL="327025" indent="-172720">
              <a:lnSpc>
                <a:spcPct val="100000"/>
              </a:lnSpc>
              <a:buFont typeface="Arial MT"/>
              <a:buChar char="•"/>
              <a:tabLst>
                <a:tab pos="327660" algn="l"/>
              </a:tabLst>
            </a:pPr>
            <a:r>
              <a:rPr sz="1200" spc="-5" dirty="0">
                <a:latin typeface="Verdana"/>
                <a:cs typeface="Verdana"/>
              </a:rPr>
              <a:t>MySQL</a:t>
            </a:r>
            <a:r>
              <a:rPr sz="1200" spc="-10" dirty="0">
                <a:latin typeface="Verdana"/>
                <a:cs typeface="Verdana"/>
              </a:rPr>
              <a:t> Workbench</a:t>
            </a:r>
            <a:r>
              <a:rPr sz="1200" spc="-15" dirty="0">
                <a:latin typeface="Verdana"/>
                <a:cs typeface="Verdana"/>
              </a:rPr>
              <a:t> </a:t>
            </a:r>
            <a:r>
              <a:rPr sz="1200" dirty="0">
                <a:latin typeface="Verdana"/>
                <a:cs typeface="Verdana"/>
              </a:rPr>
              <a:t>8.0</a:t>
            </a:r>
            <a:r>
              <a:rPr sz="1200" spc="-20" dirty="0">
                <a:latin typeface="Verdana"/>
                <a:cs typeface="Verdana"/>
              </a:rPr>
              <a:t> </a:t>
            </a:r>
            <a:r>
              <a:rPr sz="1200" spc="-5" dirty="0">
                <a:latin typeface="Verdana"/>
                <a:cs typeface="Verdana"/>
              </a:rPr>
              <a:t>CE</a:t>
            </a:r>
            <a:endParaRPr sz="1200" dirty="0">
              <a:latin typeface="Verdana"/>
              <a:cs typeface="Verdana"/>
            </a:endParaRPr>
          </a:p>
          <a:p>
            <a:pPr marL="327025" indent="-172720">
              <a:lnSpc>
                <a:spcPct val="100000"/>
              </a:lnSpc>
              <a:spcBef>
                <a:spcPts val="5"/>
              </a:spcBef>
              <a:buFont typeface="Arial MT"/>
              <a:buChar char="•"/>
              <a:tabLst>
                <a:tab pos="327660" algn="l"/>
              </a:tabLst>
            </a:pPr>
            <a:r>
              <a:rPr sz="1200" spc="-5" dirty="0">
                <a:latin typeface="Verdana"/>
                <a:cs typeface="Verdana"/>
              </a:rPr>
              <a:t>Axure</a:t>
            </a:r>
            <a:r>
              <a:rPr sz="1200" spc="-35" dirty="0">
                <a:latin typeface="Verdana"/>
                <a:cs typeface="Verdana"/>
              </a:rPr>
              <a:t> </a:t>
            </a:r>
            <a:r>
              <a:rPr sz="1200" dirty="0">
                <a:latin typeface="Verdana"/>
                <a:cs typeface="Verdana"/>
              </a:rPr>
              <a:t>RP</a:t>
            </a:r>
            <a:r>
              <a:rPr sz="1200" spc="-35" dirty="0">
                <a:latin typeface="Verdana"/>
                <a:cs typeface="Verdana"/>
              </a:rPr>
              <a:t> </a:t>
            </a:r>
            <a:r>
              <a:rPr sz="1200" dirty="0">
                <a:latin typeface="Verdana"/>
                <a:cs typeface="Verdana"/>
              </a:rPr>
              <a:t>10</a:t>
            </a:r>
          </a:p>
          <a:p>
            <a:pPr marL="327025" indent="-172720">
              <a:lnSpc>
                <a:spcPct val="100000"/>
              </a:lnSpc>
              <a:buFont typeface="Arial MT"/>
              <a:buChar char="•"/>
              <a:tabLst>
                <a:tab pos="327660" algn="l"/>
              </a:tabLst>
            </a:pPr>
            <a:r>
              <a:rPr sz="1200" spc="-5" dirty="0">
                <a:latin typeface="Verdana"/>
                <a:cs typeface="Verdana"/>
              </a:rPr>
              <a:t>Project</a:t>
            </a:r>
            <a:r>
              <a:rPr sz="1200" spc="-65" dirty="0">
                <a:latin typeface="Verdana"/>
                <a:cs typeface="Verdana"/>
              </a:rPr>
              <a:t> </a:t>
            </a:r>
            <a:r>
              <a:rPr sz="1200" spc="-5" dirty="0">
                <a:latin typeface="Verdana"/>
                <a:cs typeface="Verdana"/>
              </a:rPr>
              <a:t>Libre</a:t>
            </a:r>
            <a:endParaRPr sz="1200" dirty="0">
              <a:latin typeface="Verdana"/>
              <a:cs typeface="Verdana"/>
            </a:endParaRPr>
          </a:p>
          <a:p>
            <a:pPr marL="327025" indent="-172720">
              <a:lnSpc>
                <a:spcPct val="100000"/>
              </a:lnSpc>
              <a:buFont typeface="Arial MT"/>
              <a:buChar char="•"/>
              <a:tabLst>
                <a:tab pos="327660" algn="l"/>
              </a:tabLst>
            </a:pPr>
            <a:r>
              <a:rPr lang="en-US" sz="1200" spc="-5" dirty="0" smtClean="0">
                <a:latin typeface="Verdana"/>
                <a:cs typeface="Verdana"/>
              </a:rPr>
              <a:t>Draw.io</a:t>
            </a:r>
            <a:endParaRPr sz="1200" dirty="0">
              <a:latin typeface="Verdana"/>
              <a:cs typeface="Verdana"/>
            </a:endParaRPr>
          </a:p>
          <a:p>
            <a:pPr marL="327025" indent="-172720">
              <a:lnSpc>
                <a:spcPct val="100000"/>
              </a:lnSpc>
              <a:buFont typeface="Arial MT"/>
              <a:buChar char="•"/>
              <a:tabLst>
                <a:tab pos="327660" algn="l"/>
              </a:tabLst>
            </a:pPr>
            <a:r>
              <a:rPr sz="1200" spc="-5" dirty="0">
                <a:latin typeface="Verdana"/>
                <a:cs typeface="Verdana"/>
              </a:rPr>
              <a:t>Microsoft</a:t>
            </a:r>
            <a:r>
              <a:rPr sz="1200" spc="-40" dirty="0">
                <a:latin typeface="Verdana"/>
                <a:cs typeface="Verdana"/>
              </a:rPr>
              <a:t> </a:t>
            </a:r>
            <a:r>
              <a:rPr sz="1200" spc="-15" dirty="0">
                <a:latin typeface="Verdana"/>
                <a:cs typeface="Verdana"/>
              </a:rPr>
              <a:t>Word</a:t>
            </a:r>
            <a:endParaRPr sz="1200" dirty="0">
              <a:latin typeface="Verdana"/>
              <a:cs typeface="Verdana"/>
            </a:endParaRPr>
          </a:p>
          <a:p>
            <a:pPr marL="327025" indent="-172720">
              <a:lnSpc>
                <a:spcPct val="100000"/>
              </a:lnSpc>
              <a:buFont typeface="Arial MT"/>
              <a:buChar char="•"/>
              <a:tabLst>
                <a:tab pos="327660" algn="l"/>
              </a:tabLst>
            </a:pPr>
            <a:r>
              <a:rPr sz="1200" spc="-5" dirty="0">
                <a:latin typeface="Verdana"/>
                <a:cs typeface="Verdana"/>
              </a:rPr>
              <a:t>Microsot</a:t>
            </a:r>
            <a:r>
              <a:rPr sz="1200" spc="-25" dirty="0">
                <a:latin typeface="Verdana"/>
                <a:cs typeface="Verdana"/>
              </a:rPr>
              <a:t> </a:t>
            </a:r>
            <a:r>
              <a:rPr sz="1200" spc="-10" dirty="0">
                <a:latin typeface="Verdana"/>
                <a:cs typeface="Verdana"/>
              </a:rPr>
              <a:t>PowerPoint</a:t>
            </a:r>
            <a:endParaRPr sz="1200" dirty="0">
              <a:latin typeface="Verdana"/>
              <a:cs typeface="Verdana"/>
            </a:endParaRPr>
          </a:p>
          <a:p>
            <a:pPr marL="327025" indent="-172720">
              <a:lnSpc>
                <a:spcPct val="100000"/>
              </a:lnSpc>
              <a:buFont typeface="Arial MT"/>
              <a:buChar char="•"/>
              <a:tabLst>
                <a:tab pos="327660" algn="l"/>
              </a:tabLst>
            </a:pPr>
            <a:r>
              <a:rPr sz="1200" spc="-5" dirty="0">
                <a:latin typeface="Verdana"/>
                <a:cs typeface="Verdana"/>
              </a:rPr>
              <a:t>Microsoft</a:t>
            </a:r>
            <a:r>
              <a:rPr sz="1200" spc="-40" dirty="0">
                <a:latin typeface="Verdana"/>
                <a:cs typeface="Verdana"/>
              </a:rPr>
              <a:t> </a:t>
            </a:r>
            <a:r>
              <a:rPr sz="1200" spc="-5" dirty="0">
                <a:latin typeface="Verdana"/>
                <a:cs typeface="Verdana"/>
              </a:rPr>
              <a:t>Excel</a:t>
            </a:r>
            <a:endParaRPr sz="1200" dirty="0">
              <a:latin typeface="Verdana"/>
              <a:cs typeface="Verdana"/>
            </a:endParaRPr>
          </a:p>
          <a:p>
            <a:pPr marL="327025" indent="-172720">
              <a:lnSpc>
                <a:spcPct val="100000"/>
              </a:lnSpc>
              <a:buFont typeface="Arial MT"/>
              <a:buChar char="•"/>
              <a:tabLst>
                <a:tab pos="327660" algn="l"/>
              </a:tabLst>
            </a:pPr>
            <a:r>
              <a:rPr sz="1200" spc="-5" dirty="0">
                <a:latin typeface="Verdana"/>
                <a:cs typeface="Verdana"/>
              </a:rPr>
              <a:t>Google</a:t>
            </a:r>
            <a:r>
              <a:rPr sz="1200" spc="-70" dirty="0">
                <a:latin typeface="Verdana"/>
                <a:cs typeface="Verdana"/>
              </a:rPr>
              <a:t> </a:t>
            </a:r>
            <a:r>
              <a:rPr sz="1200" spc="-10" dirty="0">
                <a:latin typeface="Verdana"/>
                <a:cs typeface="Verdana"/>
              </a:rPr>
              <a:t>Form</a:t>
            </a:r>
            <a:endParaRPr sz="1200" dirty="0">
              <a:latin typeface="Verdana"/>
              <a:cs typeface="Verdana"/>
            </a:endParaRPr>
          </a:p>
          <a:p>
            <a:pPr>
              <a:lnSpc>
                <a:spcPct val="100000"/>
              </a:lnSpc>
              <a:spcBef>
                <a:spcPts val="30"/>
              </a:spcBef>
            </a:pPr>
            <a:endParaRPr sz="1300" dirty="0">
              <a:latin typeface="Verdana"/>
              <a:cs typeface="Verdana"/>
            </a:endParaRPr>
          </a:p>
          <a:p>
            <a:pPr marL="315595" indent="-287655">
              <a:lnSpc>
                <a:spcPct val="100000"/>
              </a:lnSpc>
              <a:buFont typeface="Wingdings"/>
              <a:buChar char=""/>
              <a:tabLst>
                <a:tab pos="316230" algn="l"/>
              </a:tabLst>
            </a:pPr>
            <a:r>
              <a:rPr sz="2000" b="1" spc="-5" dirty="0">
                <a:latin typeface="Calibri"/>
                <a:cs typeface="Calibri"/>
              </a:rPr>
              <a:t>List</a:t>
            </a:r>
            <a:r>
              <a:rPr sz="2000" b="1" spc="-65" dirty="0">
                <a:latin typeface="Calibri"/>
                <a:cs typeface="Calibri"/>
              </a:rPr>
              <a:t> </a:t>
            </a:r>
            <a:r>
              <a:rPr sz="2000" b="1" dirty="0">
                <a:latin typeface="Calibri"/>
                <a:cs typeface="Calibri"/>
              </a:rPr>
              <a:t>of</a:t>
            </a:r>
            <a:r>
              <a:rPr sz="2000" b="1" spc="-50" dirty="0">
                <a:latin typeface="Calibri"/>
                <a:cs typeface="Calibri"/>
              </a:rPr>
              <a:t> </a:t>
            </a:r>
            <a:r>
              <a:rPr sz="2000" b="1" spc="-25" dirty="0">
                <a:latin typeface="Calibri"/>
                <a:cs typeface="Calibri"/>
              </a:rPr>
              <a:t>references</a:t>
            </a:r>
            <a:endParaRPr sz="2000" dirty="0">
              <a:latin typeface="Calibri"/>
              <a:cs typeface="Calibri"/>
            </a:endParaRPr>
          </a:p>
          <a:p>
            <a:pPr>
              <a:lnSpc>
                <a:spcPct val="100000"/>
              </a:lnSpc>
              <a:spcBef>
                <a:spcPts val="25"/>
              </a:spcBef>
              <a:buFont typeface="Wingdings"/>
              <a:buChar char=""/>
            </a:pPr>
            <a:endParaRPr sz="1700" dirty="0">
              <a:latin typeface="Calibri"/>
              <a:cs typeface="Calibri"/>
            </a:endParaRPr>
          </a:p>
          <a:p>
            <a:pPr marL="280670" lvl="1" indent="-172720">
              <a:lnSpc>
                <a:spcPct val="100000"/>
              </a:lnSpc>
              <a:buClr>
                <a:srgbClr val="000000"/>
              </a:buClr>
              <a:buFont typeface="Arial MT"/>
              <a:buChar char="•"/>
              <a:tabLst>
                <a:tab pos="281305" algn="l"/>
              </a:tabLst>
            </a:pPr>
            <a:r>
              <a:rPr sz="1400" u="sng" spc="-10" dirty="0">
                <a:solidFill>
                  <a:srgbClr val="0000FF"/>
                </a:solidFill>
                <a:uFill>
                  <a:solidFill>
                    <a:srgbClr val="0000FF"/>
                  </a:solidFill>
                </a:uFill>
                <a:latin typeface="Calibri"/>
                <a:cs typeface="Calibri"/>
                <a:hlinkClick r:id="rId3"/>
              </a:rPr>
              <a:t>https://dist.springsource.com/release/STS/index.html</a:t>
            </a:r>
            <a:endParaRPr sz="1400" dirty="0">
              <a:latin typeface="Calibri"/>
              <a:cs typeface="Calibri"/>
            </a:endParaRPr>
          </a:p>
          <a:p>
            <a:pPr marL="280670" lvl="1" indent="-172720">
              <a:lnSpc>
                <a:spcPct val="100000"/>
              </a:lnSpc>
              <a:buFont typeface="Arial MT"/>
              <a:buChar char="•"/>
              <a:tabLst>
                <a:tab pos="281305" algn="l"/>
              </a:tabLst>
            </a:pPr>
            <a:r>
              <a:rPr sz="1400" spc="-10" dirty="0">
                <a:latin typeface="Calibri"/>
                <a:cs typeface="Calibri"/>
              </a:rPr>
              <a:t>https://dev.mysql.com/downloads/workbench/</a:t>
            </a:r>
            <a:endParaRPr sz="1400" dirty="0">
              <a:latin typeface="Calibri"/>
              <a:cs typeface="Calibri"/>
            </a:endParaRPr>
          </a:p>
          <a:p>
            <a:pPr marL="280670" lvl="1" indent="-172720">
              <a:lnSpc>
                <a:spcPct val="100000"/>
              </a:lnSpc>
              <a:buClr>
                <a:srgbClr val="000000"/>
              </a:buClr>
              <a:buFont typeface="Arial MT"/>
              <a:buChar char="•"/>
              <a:tabLst>
                <a:tab pos="281305" algn="l"/>
              </a:tabLst>
            </a:pPr>
            <a:r>
              <a:rPr sz="1400" u="sng" spc="-10" dirty="0">
                <a:solidFill>
                  <a:srgbClr val="0000FF"/>
                </a:solidFill>
                <a:uFill>
                  <a:solidFill>
                    <a:srgbClr val="0000FF"/>
                  </a:solidFill>
                </a:uFill>
                <a:latin typeface="Calibri"/>
                <a:cs typeface="Calibri"/>
                <a:hlinkClick r:id="rId4"/>
              </a:rPr>
              <a:t>https://www.axure.com/download</a:t>
            </a:r>
            <a:endParaRPr sz="1400" dirty="0">
              <a:latin typeface="Calibri"/>
              <a:cs typeface="Calibri"/>
            </a:endParaRPr>
          </a:p>
          <a:p>
            <a:pPr marL="280670" lvl="1" indent="-172720">
              <a:lnSpc>
                <a:spcPct val="100000"/>
              </a:lnSpc>
              <a:buClr>
                <a:srgbClr val="000000"/>
              </a:buClr>
              <a:buFont typeface="Arial MT"/>
              <a:buChar char="•"/>
              <a:tabLst>
                <a:tab pos="281305" algn="l"/>
              </a:tabLst>
            </a:pPr>
            <a:r>
              <a:rPr sz="1400" u="sng" spc="-10" dirty="0">
                <a:solidFill>
                  <a:srgbClr val="0000FF"/>
                </a:solidFill>
                <a:uFill>
                  <a:solidFill>
                    <a:srgbClr val="0000FF"/>
                  </a:solidFill>
                </a:uFill>
                <a:latin typeface="Calibri"/>
                <a:cs typeface="Calibri"/>
                <a:hlinkClick r:id="rId5"/>
              </a:rPr>
              <a:t>https://sourceforge.net/projects/projectlibre/</a:t>
            </a:r>
            <a:endParaRPr sz="1400" dirty="0">
              <a:latin typeface="Calibri"/>
              <a:cs typeface="Calibri"/>
            </a:endParaRPr>
          </a:p>
          <a:p>
            <a:pPr marL="280670" lvl="1" indent="-172720">
              <a:lnSpc>
                <a:spcPct val="100000"/>
              </a:lnSpc>
              <a:buClr>
                <a:srgbClr val="000000"/>
              </a:buClr>
              <a:buFont typeface="Arial MT"/>
              <a:buChar char="•"/>
              <a:tabLst>
                <a:tab pos="281305" algn="l"/>
              </a:tabLst>
            </a:pPr>
            <a:r>
              <a:rPr sz="1400" u="sng" spc="-5" dirty="0" smtClean="0">
                <a:solidFill>
                  <a:srgbClr val="0000FF"/>
                </a:solidFill>
                <a:uFill>
                  <a:solidFill>
                    <a:srgbClr val="0000FF"/>
                  </a:solidFill>
                </a:uFill>
                <a:latin typeface="Calibri"/>
                <a:cs typeface="Calibri"/>
                <a:hlinkClick r:id="rId6"/>
              </a:rPr>
              <a:t>Login.png</a:t>
            </a:r>
            <a:r>
              <a:rPr sz="1400" u="sng" spc="-30" dirty="0" smtClean="0">
                <a:solidFill>
                  <a:srgbClr val="0000FF"/>
                </a:solidFill>
                <a:uFill>
                  <a:solidFill>
                    <a:srgbClr val="0000FF"/>
                  </a:solidFill>
                </a:uFill>
                <a:latin typeface="Calibri"/>
                <a:cs typeface="Calibri"/>
                <a:hlinkClick r:id="rId6"/>
              </a:rPr>
              <a:t> </a:t>
            </a:r>
            <a:r>
              <a:rPr sz="1400" u="sng" dirty="0">
                <a:solidFill>
                  <a:srgbClr val="0000FF"/>
                </a:solidFill>
                <a:uFill>
                  <a:solidFill>
                    <a:srgbClr val="0000FF"/>
                  </a:solidFill>
                </a:uFill>
                <a:latin typeface="Calibri"/>
                <a:cs typeface="Calibri"/>
                <a:hlinkClick r:id="rId6"/>
              </a:rPr>
              <a:t>-</a:t>
            </a:r>
            <a:r>
              <a:rPr sz="1400" u="sng" spc="-25" dirty="0">
                <a:solidFill>
                  <a:srgbClr val="0000FF"/>
                </a:solidFill>
                <a:uFill>
                  <a:solidFill>
                    <a:srgbClr val="0000FF"/>
                  </a:solidFill>
                </a:uFill>
                <a:latin typeface="Calibri"/>
                <a:cs typeface="Calibri"/>
                <a:hlinkClick r:id="rId6"/>
              </a:rPr>
              <a:t> </a:t>
            </a:r>
            <a:r>
              <a:rPr sz="1400" u="sng" spc="-5" dirty="0" smtClean="0">
                <a:solidFill>
                  <a:srgbClr val="0000FF"/>
                </a:solidFill>
                <a:uFill>
                  <a:solidFill>
                    <a:srgbClr val="0000FF"/>
                  </a:solidFill>
                </a:uFill>
                <a:latin typeface="Calibri"/>
                <a:cs typeface="Calibri"/>
                <a:hlinkClick r:id="rId6"/>
              </a:rPr>
              <a:t>diagrams.net</a:t>
            </a:r>
            <a:endParaRPr lang="en-US" sz="1400" u="sng" spc="-5" dirty="0" smtClean="0">
              <a:solidFill>
                <a:srgbClr val="0000FF"/>
              </a:solidFill>
              <a:uFill>
                <a:solidFill>
                  <a:srgbClr val="0000FF"/>
                </a:solidFill>
              </a:uFill>
              <a:latin typeface="Calibri"/>
              <a:cs typeface="Calibri"/>
            </a:endParaRPr>
          </a:p>
          <a:p>
            <a:pPr marL="280670" lvl="1" indent="-172720">
              <a:lnSpc>
                <a:spcPct val="100000"/>
              </a:lnSpc>
              <a:buClr>
                <a:srgbClr val="000000"/>
              </a:buClr>
              <a:buFont typeface="Arial MT"/>
              <a:buChar char="•"/>
              <a:tabLst>
                <a:tab pos="281305" algn="l"/>
              </a:tabLst>
            </a:pPr>
            <a:r>
              <a:rPr lang="en-US" sz="1400" dirty="0">
                <a:cs typeface="Calibri"/>
              </a:rPr>
              <a:t>https://forms.gle/ahhb2n9TA6jnwyVC9</a:t>
            </a:r>
            <a:endParaRPr sz="14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103" y="1187424"/>
            <a:ext cx="8928100" cy="5611495"/>
            <a:chOff x="70103" y="1187424"/>
            <a:chExt cx="8928100" cy="5611495"/>
          </a:xfrm>
        </p:grpSpPr>
        <p:pic>
          <p:nvPicPr>
            <p:cNvPr id="3" name="object 3"/>
            <p:cNvPicPr/>
            <p:nvPr/>
          </p:nvPicPr>
          <p:blipFill>
            <a:blip r:embed="rId2" cstate="print"/>
            <a:stretch>
              <a:fillRect/>
            </a:stretch>
          </p:blipFill>
          <p:spPr>
            <a:xfrm>
              <a:off x="70103" y="1187424"/>
              <a:ext cx="8927592" cy="5611136"/>
            </a:xfrm>
            <a:prstGeom prst="rect">
              <a:avLst/>
            </a:prstGeom>
          </p:spPr>
        </p:pic>
        <p:sp>
          <p:nvSpPr>
            <p:cNvPr id="4" name="object 4"/>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5" name="object 5"/>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6" name="object 6"/>
          <p:cNvSpPr txBox="1"/>
          <p:nvPr/>
        </p:nvSpPr>
        <p:spPr>
          <a:xfrm>
            <a:off x="186029" y="1197609"/>
            <a:ext cx="2700020" cy="330835"/>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190" dirty="0">
                <a:latin typeface="Calibri"/>
                <a:cs typeface="Calibri"/>
              </a:rPr>
              <a:t>T</a:t>
            </a:r>
            <a:r>
              <a:rPr sz="2000" b="1" spc="-25" dirty="0">
                <a:latin typeface="Calibri"/>
                <a:cs typeface="Calibri"/>
              </a:rPr>
              <a:t>ool</a:t>
            </a:r>
            <a:r>
              <a:rPr sz="2000" b="1" dirty="0">
                <a:latin typeface="Calibri"/>
                <a:cs typeface="Calibri"/>
              </a:rPr>
              <a:t>s</a:t>
            </a:r>
            <a:r>
              <a:rPr sz="2000" b="1" spc="-55" dirty="0">
                <a:latin typeface="Calibri"/>
                <a:cs typeface="Calibri"/>
              </a:rPr>
              <a:t> </a:t>
            </a:r>
            <a:r>
              <a:rPr sz="2000" b="1" dirty="0">
                <a:latin typeface="Calibri"/>
                <a:cs typeface="Calibri"/>
              </a:rPr>
              <a:t>&amp;</a:t>
            </a:r>
            <a:r>
              <a:rPr sz="2000" b="1" spc="-40" dirty="0">
                <a:latin typeface="Calibri"/>
                <a:cs typeface="Calibri"/>
              </a:rPr>
              <a:t> </a:t>
            </a:r>
            <a:r>
              <a:rPr sz="2000" b="1" spc="-25" dirty="0">
                <a:latin typeface="Calibri"/>
                <a:cs typeface="Calibri"/>
              </a:rPr>
              <a:t>Pl</a:t>
            </a:r>
            <a:r>
              <a:rPr sz="2000" b="1" spc="-55" dirty="0">
                <a:latin typeface="Calibri"/>
                <a:cs typeface="Calibri"/>
              </a:rPr>
              <a:t>a</a:t>
            </a:r>
            <a:r>
              <a:rPr sz="2000" b="1" spc="-25" dirty="0">
                <a:latin typeface="Calibri"/>
                <a:cs typeface="Calibri"/>
              </a:rPr>
              <a:t>t</a:t>
            </a:r>
            <a:r>
              <a:rPr sz="2000" b="1" spc="-60" dirty="0">
                <a:latin typeface="Calibri"/>
                <a:cs typeface="Calibri"/>
              </a:rPr>
              <a:t>f</a:t>
            </a:r>
            <a:r>
              <a:rPr sz="2000" b="1" spc="-25" dirty="0">
                <a:latin typeface="Calibri"/>
                <a:cs typeface="Calibri"/>
              </a:rPr>
              <a:t>o</a:t>
            </a:r>
            <a:r>
              <a:rPr sz="2000" b="1" spc="-30" dirty="0">
                <a:latin typeface="Calibri"/>
                <a:cs typeface="Calibri"/>
              </a:rPr>
              <a:t>r</a:t>
            </a:r>
            <a:r>
              <a:rPr sz="2000" b="1" spc="-25" dirty="0">
                <a:latin typeface="Calibri"/>
                <a:cs typeface="Calibri"/>
              </a:rPr>
              <a:t>m</a:t>
            </a:r>
            <a:r>
              <a:rPr sz="2000" b="1" dirty="0">
                <a:latin typeface="Calibri"/>
                <a:cs typeface="Calibri"/>
              </a:rPr>
              <a:t>s</a:t>
            </a:r>
            <a:r>
              <a:rPr sz="2000" b="1" spc="-30" dirty="0">
                <a:latin typeface="Calibri"/>
                <a:cs typeface="Calibri"/>
              </a:rPr>
              <a:t> </a:t>
            </a:r>
            <a:r>
              <a:rPr sz="2000" b="1" spc="-25" dirty="0">
                <a:latin typeface="Calibri"/>
                <a:cs typeface="Calibri"/>
              </a:rPr>
              <a:t>U</a:t>
            </a:r>
            <a:r>
              <a:rPr sz="2000" b="1" spc="-20" dirty="0">
                <a:latin typeface="Calibri"/>
                <a:cs typeface="Calibri"/>
              </a:rPr>
              <a:t>s</a:t>
            </a:r>
            <a:r>
              <a:rPr sz="2000" b="1" spc="-25" dirty="0">
                <a:latin typeface="Calibri"/>
                <a:cs typeface="Calibri"/>
              </a:rPr>
              <a:t>e</a:t>
            </a:r>
            <a:r>
              <a:rPr sz="2000" b="1" dirty="0">
                <a:latin typeface="Calibri"/>
                <a:cs typeface="Calibri"/>
              </a:rPr>
              <a:t>d</a:t>
            </a:r>
            <a:endParaRPr sz="2000">
              <a:latin typeface="Calibri"/>
              <a:cs typeface="Calibri"/>
            </a:endParaRPr>
          </a:p>
        </p:txBody>
      </p:sp>
      <p:sp>
        <p:nvSpPr>
          <p:cNvPr id="7" name="object 7"/>
          <p:cNvSpPr/>
          <p:nvPr/>
        </p:nvSpPr>
        <p:spPr>
          <a:xfrm>
            <a:off x="180289" y="1525269"/>
            <a:ext cx="8643620" cy="5073650"/>
          </a:xfrm>
          <a:custGeom>
            <a:avLst/>
            <a:gdLst/>
            <a:ahLst/>
            <a:cxnLst/>
            <a:rect l="l" t="t" r="r" b="b"/>
            <a:pathLst>
              <a:path w="8643620" h="5073650">
                <a:moveTo>
                  <a:pt x="4321860" y="0"/>
                </a:moveTo>
                <a:lnTo>
                  <a:pt x="4321860" y="5073167"/>
                </a:lnTo>
              </a:path>
              <a:path w="8643620" h="5073650">
                <a:moveTo>
                  <a:pt x="0" y="2536571"/>
                </a:moveTo>
                <a:lnTo>
                  <a:pt x="8643543" y="2536571"/>
                </a:lnTo>
              </a:path>
              <a:path w="8643620" h="5073650">
                <a:moveTo>
                  <a:pt x="6350" y="0"/>
                </a:moveTo>
                <a:lnTo>
                  <a:pt x="6350" y="5073167"/>
                </a:lnTo>
              </a:path>
              <a:path w="8643620" h="5073650">
                <a:moveTo>
                  <a:pt x="8637193" y="0"/>
                </a:moveTo>
                <a:lnTo>
                  <a:pt x="8637193" y="5073167"/>
                </a:lnTo>
              </a:path>
              <a:path w="8643620" h="5073650">
                <a:moveTo>
                  <a:pt x="0" y="6350"/>
                </a:moveTo>
                <a:lnTo>
                  <a:pt x="8643543" y="6350"/>
                </a:lnTo>
              </a:path>
              <a:path w="8643620" h="5073650">
                <a:moveTo>
                  <a:pt x="0" y="5066817"/>
                </a:moveTo>
                <a:lnTo>
                  <a:pt x="8643543" y="5066817"/>
                </a:lnTo>
              </a:path>
            </a:pathLst>
          </a:custGeom>
          <a:ln w="12700">
            <a:solidFill>
              <a:srgbClr val="000000"/>
            </a:solidFill>
          </a:ln>
        </p:spPr>
        <p:txBody>
          <a:bodyPr wrap="square" lIns="0" tIns="0" rIns="0" bIns="0" rtlCol="0"/>
          <a:lstStyle/>
          <a:p>
            <a:endParaRPr/>
          </a:p>
        </p:txBody>
      </p:sp>
      <p:sp>
        <p:nvSpPr>
          <p:cNvPr id="8" name="object 8"/>
          <p:cNvSpPr txBox="1"/>
          <p:nvPr/>
        </p:nvSpPr>
        <p:spPr>
          <a:xfrm>
            <a:off x="265582" y="1549653"/>
            <a:ext cx="571500"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000000"/>
                  </a:solidFill>
                </a:uFill>
                <a:latin typeface="Calibri"/>
                <a:cs typeface="Calibri"/>
              </a:rPr>
              <a:t>Axure</a:t>
            </a:r>
            <a:endParaRPr sz="1800">
              <a:latin typeface="Calibri"/>
              <a:cs typeface="Calibri"/>
            </a:endParaRPr>
          </a:p>
        </p:txBody>
      </p:sp>
      <p:sp>
        <p:nvSpPr>
          <p:cNvPr id="9" name="object 9"/>
          <p:cNvSpPr txBox="1"/>
          <p:nvPr/>
        </p:nvSpPr>
        <p:spPr>
          <a:xfrm>
            <a:off x="4581525" y="1549653"/>
            <a:ext cx="1198245"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Project</a:t>
            </a:r>
            <a:r>
              <a:rPr sz="1800" u="heavy" spc="-45" dirty="0">
                <a:uFill>
                  <a:solidFill>
                    <a:srgbClr val="000000"/>
                  </a:solidFill>
                </a:uFill>
                <a:latin typeface="Calibri"/>
                <a:cs typeface="Calibri"/>
              </a:rPr>
              <a:t> </a:t>
            </a:r>
            <a:r>
              <a:rPr sz="1800" u="heavy" spc="-10" dirty="0">
                <a:uFill>
                  <a:solidFill>
                    <a:srgbClr val="000000"/>
                  </a:solidFill>
                </a:uFill>
                <a:latin typeface="Calibri"/>
                <a:cs typeface="Calibri"/>
              </a:rPr>
              <a:t>Libre</a:t>
            </a:r>
            <a:endParaRPr sz="1800">
              <a:latin typeface="Calibri"/>
              <a:cs typeface="Calibri"/>
            </a:endParaRPr>
          </a:p>
        </p:txBody>
      </p:sp>
      <p:sp>
        <p:nvSpPr>
          <p:cNvPr id="11" name="object 11"/>
          <p:cNvSpPr txBox="1"/>
          <p:nvPr/>
        </p:nvSpPr>
        <p:spPr>
          <a:xfrm>
            <a:off x="329065" y="4162687"/>
            <a:ext cx="1176020" cy="300355"/>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Diagram.net</a:t>
            </a:r>
            <a:endParaRPr sz="1800" dirty="0">
              <a:latin typeface="Calibri"/>
              <a:cs typeface="Calibri"/>
            </a:endParaRPr>
          </a:p>
        </p:txBody>
      </p:sp>
      <p:pic>
        <p:nvPicPr>
          <p:cNvPr id="26" name="Picture 25"/>
          <p:cNvPicPr>
            <a:picLocks noChangeAspect="1"/>
          </p:cNvPicPr>
          <p:nvPr/>
        </p:nvPicPr>
        <p:blipFill>
          <a:blip r:embed="rId3"/>
          <a:stretch>
            <a:fillRect/>
          </a:stretch>
        </p:blipFill>
        <p:spPr>
          <a:xfrm>
            <a:off x="329065" y="1899609"/>
            <a:ext cx="3709536" cy="2085596"/>
          </a:xfrm>
          <a:prstGeom prst="rect">
            <a:avLst/>
          </a:prstGeom>
        </p:spPr>
      </p:pic>
      <p:sp>
        <p:nvSpPr>
          <p:cNvPr id="25" name="object 25"/>
          <p:cNvSpPr txBox="1">
            <a:spLocks noGrp="1"/>
          </p:cNvSpPr>
          <p:nvPr>
            <p:ph type="title"/>
          </p:nvPr>
        </p:nvSpPr>
        <p:spPr>
          <a:xfrm>
            <a:off x="113182" y="419480"/>
            <a:ext cx="1238250" cy="452120"/>
          </a:xfrm>
          <a:prstGeom prst="rect">
            <a:avLst/>
          </a:prstGeom>
        </p:spPr>
        <p:txBody>
          <a:bodyPr vert="horz" wrap="square" lIns="0" tIns="12065" rIns="0" bIns="0" rtlCol="0">
            <a:spAutoFit/>
          </a:bodyPr>
          <a:lstStyle/>
          <a:p>
            <a:pPr marL="12700">
              <a:lnSpc>
                <a:spcPct val="100000"/>
              </a:lnSpc>
              <a:spcBef>
                <a:spcPts val="95"/>
              </a:spcBef>
            </a:pPr>
            <a:r>
              <a:rPr dirty="0"/>
              <a:t>5.</a:t>
            </a:r>
            <a:r>
              <a:rPr spc="-195" dirty="0"/>
              <a:t> </a:t>
            </a:r>
            <a:r>
              <a:rPr spc="-65" dirty="0"/>
              <a:t>Tools</a:t>
            </a:r>
          </a:p>
        </p:txBody>
      </p:sp>
      <p:pic>
        <p:nvPicPr>
          <p:cNvPr id="15" name="object 15"/>
          <p:cNvPicPr/>
          <p:nvPr/>
        </p:nvPicPr>
        <p:blipFill>
          <a:blip r:embed="rId4" cstate="print"/>
          <a:stretch>
            <a:fillRect/>
          </a:stretch>
        </p:blipFill>
        <p:spPr>
          <a:xfrm>
            <a:off x="258622" y="4573989"/>
            <a:ext cx="4133088" cy="2031492"/>
          </a:xfrm>
          <a:prstGeom prst="rect">
            <a:avLst/>
          </a:prstGeom>
        </p:spPr>
      </p:pic>
      <p:pic>
        <p:nvPicPr>
          <p:cNvPr id="17" name="object 17"/>
          <p:cNvPicPr/>
          <p:nvPr/>
        </p:nvPicPr>
        <p:blipFill>
          <a:blip r:embed="rId5" cstate="print"/>
          <a:stretch>
            <a:fillRect/>
          </a:stretch>
        </p:blipFill>
        <p:spPr>
          <a:xfrm>
            <a:off x="6522719" y="653795"/>
            <a:ext cx="2142744" cy="2142743"/>
          </a:xfrm>
          <a:prstGeom prst="rect">
            <a:avLst/>
          </a:prstGeom>
        </p:spPr>
      </p:pic>
      <p:pic>
        <p:nvPicPr>
          <p:cNvPr id="18" name="object 18"/>
          <p:cNvPicPr/>
          <p:nvPr/>
        </p:nvPicPr>
        <p:blipFill>
          <a:blip r:embed="rId6" cstate="print"/>
          <a:stretch>
            <a:fillRect/>
          </a:stretch>
        </p:blipFill>
        <p:spPr>
          <a:xfrm>
            <a:off x="3758185" y="4129066"/>
            <a:ext cx="560831" cy="559307"/>
          </a:xfrm>
          <a:prstGeom prst="rect">
            <a:avLst/>
          </a:prstGeom>
        </p:spPr>
      </p:pic>
      <p:pic>
        <p:nvPicPr>
          <p:cNvPr id="21" name="object 21"/>
          <p:cNvPicPr/>
          <p:nvPr/>
        </p:nvPicPr>
        <p:blipFill>
          <a:blip r:embed="rId7" cstate="print"/>
          <a:stretch>
            <a:fillRect/>
          </a:stretch>
        </p:blipFill>
        <p:spPr>
          <a:xfrm>
            <a:off x="3667507" y="1503397"/>
            <a:ext cx="742188" cy="742188"/>
          </a:xfrm>
          <a:prstGeom prst="rect">
            <a:avLst/>
          </a:prstGeom>
        </p:spPr>
      </p:pic>
      <p:sp>
        <p:nvSpPr>
          <p:cNvPr id="27" name="object 9"/>
          <p:cNvSpPr txBox="1"/>
          <p:nvPr/>
        </p:nvSpPr>
        <p:spPr>
          <a:xfrm>
            <a:off x="4670831" y="4119888"/>
            <a:ext cx="2111375"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Microsoft</a:t>
            </a:r>
            <a:r>
              <a:rPr sz="1800" u="heavy" spc="-20" dirty="0">
                <a:uFill>
                  <a:solidFill>
                    <a:srgbClr val="000000"/>
                  </a:solidFill>
                </a:uFill>
                <a:latin typeface="Calibri"/>
                <a:cs typeface="Calibri"/>
              </a:rPr>
              <a:t> </a:t>
            </a:r>
            <a:r>
              <a:rPr sz="1800" u="heavy" spc="-5" dirty="0">
                <a:uFill>
                  <a:solidFill>
                    <a:srgbClr val="000000"/>
                  </a:solidFill>
                </a:uFill>
                <a:latin typeface="Calibri"/>
                <a:cs typeface="Calibri"/>
              </a:rPr>
              <a:t>Power</a:t>
            </a:r>
            <a:r>
              <a:rPr sz="1800" u="heavy" spc="-20" dirty="0">
                <a:uFill>
                  <a:solidFill>
                    <a:srgbClr val="000000"/>
                  </a:solidFill>
                </a:uFill>
                <a:latin typeface="Calibri"/>
                <a:cs typeface="Calibri"/>
              </a:rPr>
              <a:t> </a:t>
            </a:r>
            <a:r>
              <a:rPr sz="1800" u="heavy" spc="-10" dirty="0">
                <a:uFill>
                  <a:solidFill>
                    <a:srgbClr val="000000"/>
                  </a:solidFill>
                </a:uFill>
                <a:latin typeface="Calibri"/>
                <a:cs typeface="Calibri"/>
              </a:rPr>
              <a:t>Point</a:t>
            </a:r>
            <a:endParaRPr sz="1800">
              <a:latin typeface="Calibri"/>
              <a:cs typeface="Calibri"/>
            </a:endParaRPr>
          </a:p>
        </p:txBody>
      </p:sp>
      <p:pic>
        <p:nvPicPr>
          <p:cNvPr id="30" name="object 18"/>
          <p:cNvPicPr/>
          <p:nvPr/>
        </p:nvPicPr>
        <p:blipFill>
          <a:blip r:embed="rId8" cstate="print"/>
          <a:stretch>
            <a:fillRect/>
          </a:stretch>
        </p:blipFill>
        <p:spPr>
          <a:xfrm>
            <a:off x="7904377" y="4129286"/>
            <a:ext cx="717803" cy="667512"/>
          </a:xfrm>
          <a:prstGeom prst="rect">
            <a:avLst/>
          </a:prstGeom>
        </p:spPr>
      </p:pic>
      <p:pic>
        <p:nvPicPr>
          <p:cNvPr id="22" name="Picture 21"/>
          <p:cNvPicPr>
            <a:picLocks noChangeAspect="1"/>
          </p:cNvPicPr>
          <p:nvPr/>
        </p:nvPicPr>
        <p:blipFill>
          <a:blip r:embed="rId9"/>
          <a:stretch>
            <a:fillRect/>
          </a:stretch>
        </p:blipFill>
        <p:spPr>
          <a:xfrm>
            <a:off x="4565338" y="1871244"/>
            <a:ext cx="3969061" cy="2133371"/>
          </a:xfrm>
          <a:prstGeom prst="rect">
            <a:avLst/>
          </a:prstGeom>
        </p:spPr>
      </p:pic>
      <p:pic>
        <p:nvPicPr>
          <p:cNvPr id="10" name="Picture 9"/>
          <p:cNvPicPr>
            <a:picLocks noChangeAspect="1"/>
          </p:cNvPicPr>
          <p:nvPr/>
        </p:nvPicPr>
        <p:blipFill>
          <a:blip r:embed="rId10"/>
          <a:stretch>
            <a:fillRect/>
          </a:stretch>
        </p:blipFill>
        <p:spPr>
          <a:xfrm>
            <a:off x="4582567" y="4727612"/>
            <a:ext cx="3120081" cy="167379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103" y="1187424"/>
            <a:ext cx="8928100" cy="5611495"/>
            <a:chOff x="70103" y="1187424"/>
            <a:chExt cx="8928100" cy="5611495"/>
          </a:xfrm>
        </p:grpSpPr>
        <p:pic>
          <p:nvPicPr>
            <p:cNvPr id="3" name="object 3"/>
            <p:cNvPicPr/>
            <p:nvPr/>
          </p:nvPicPr>
          <p:blipFill>
            <a:blip r:embed="rId2" cstate="print"/>
            <a:stretch>
              <a:fillRect/>
            </a:stretch>
          </p:blipFill>
          <p:spPr>
            <a:xfrm>
              <a:off x="70103" y="1187424"/>
              <a:ext cx="8927592" cy="5611136"/>
            </a:xfrm>
            <a:prstGeom prst="rect">
              <a:avLst/>
            </a:prstGeom>
          </p:spPr>
        </p:pic>
        <p:sp>
          <p:nvSpPr>
            <p:cNvPr id="4" name="object 4"/>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5" name="object 5"/>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6" name="object 6"/>
          <p:cNvSpPr txBox="1"/>
          <p:nvPr/>
        </p:nvSpPr>
        <p:spPr>
          <a:xfrm>
            <a:off x="186029" y="1197609"/>
            <a:ext cx="2700020" cy="330835"/>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190" dirty="0">
                <a:latin typeface="Calibri"/>
                <a:cs typeface="Calibri"/>
              </a:rPr>
              <a:t>T</a:t>
            </a:r>
            <a:r>
              <a:rPr sz="2000" b="1" spc="-25" dirty="0">
                <a:latin typeface="Calibri"/>
                <a:cs typeface="Calibri"/>
              </a:rPr>
              <a:t>ool</a:t>
            </a:r>
            <a:r>
              <a:rPr sz="2000" b="1" dirty="0">
                <a:latin typeface="Calibri"/>
                <a:cs typeface="Calibri"/>
              </a:rPr>
              <a:t>s</a:t>
            </a:r>
            <a:r>
              <a:rPr sz="2000" b="1" spc="-55" dirty="0">
                <a:latin typeface="Calibri"/>
                <a:cs typeface="Calibri"/>
              </a:rPr>
              <a:t> </a:t>
            </a:r>
            <a:r>
              <a:rPr sz="2000" b="1" dirty="0">
                <a:latin typeface="Calibri"/>
                <a:cs typeface="Calibri"/>
              </a:rPr>
              <a:t>&amp;</a:t>
            </a:r>
            <a:r>
              <a:rPr sz="2000" b="1" spc="-40" dirty="0">
                <a:latin typeface="Calibri"/>
                <a:cs typeface="Calibri"/>
              </a:rPr>
              <a:t> </a:t>
            </a:r>
            <a:r>
              <a:rPr sz="2000" b="1" spc="-25" dirty="0">
                <a:latin typeface="Calibri"/>
                <a:cs typeface="Calibri"/>
              </a:rPr>
              <a:t>Pl</a:t>
            </a:r>
            <a:r>
              <a:rPr sz="2000" b="1" spc="-55" dirty="0">
                <a:latin typeface="Calibri"/>
                <a:cs typeface="Calibri"/>
              </a:rPr>
              <a:t>a</a:t>
            </a:r>
            <a:r>
              <a:rPr sz="2000" b="1" spc="-25" dirty="0">
                <a:latin typeface="Calibri"/>
                <a:cs typeface="Calibri"/>
              </a:rPr>
              <a:t>t</a:t>
            </a:r>
            <a:r>
              <a:rPr sz="2000" b="1" spc="-60" dirty="0">
                <a:latin typeface="Calibri"/>
                <a:cs typeface="Calibri"/>
              </a:rPr>
              <a:t>f</a:t>
            </a:r>
            <a:r>
              <a:rPr sz="2000" b="1" spc="-25" dirty="0">
                <a:latin typeface="Calibri"/>
                <a:cs typeface="Calibri"/>
              </a:rPr>
              <a:t>o</a:t>
            </a:r>
            <a:r>
              <a:rPr sz="2000" b="1" spc="-30" dirty="0">
                <a:latin typeface="Calibri"/>
                <a:cs typeface="Calibri"/>
              </a:rPr>
              <a:t>r</a:t>
            </a:r>
            <a:r>
              <a:rPr sz="2000" b="1" spc="-25" dirty="0">
                <a:latin typeface="Calibri"/>
                <a:cs typeface="Calibri"/>
              </a:rPr>
              <a:t>m</a:t>
            </a:r>
            <a:r>
              <a:rPr sz="2000" b="1" dirty="0">
                <a:latin typeface="Calibri"/>
                <a:cs typeface="Calibri"/>
              </a:rPr>
              <a:t>s</a:t>
            </a:r>
            <a:r>
              <a:rPr sz="2000" b="1" spc="-30" dirty="0">
                <a:latin typeface="Calibri"/>
                <a:cs typeface="Calibri"/>
              </a:rPr>
              <a:t> </a:t>
            </a:r>
            <a:r>
              <a:rPr sz="2000" b="1" spc="-25" dirty="0">
                <a:latin typeface="Calibri"/>
                <a:cs typeface="Calibri"/>
              </a:rPr>
              <a:t>U</a:t>
            </a:r>
            <a:r>
              <a:rPr sz="2000" b="1" spc="-20" dirty="0">
                <a:latin typeface="Calibri"/>
                <a:cs typeface="Calibri"/>
              </a:rPr>
              <a:t>s</a:t>
            </a:r>
            <a:r>
              <a:rPr sz="2000" b="1" spc="-25" dirty="0">
                <a:latin typeface="Calibri"/>
                <a:cs typeface="Calibri"/>
              </a:rPr>
              <a:t>e</a:t>
            </a:r>
            <a:r>
              <a:rPr sz="2000" b="1" dirty="0">
                <a:latin typeface="Calibri"/>
                <a:cs typeface="Calibri"/>
              </a:rPr>
              <a:t>d</a:t>
            </a:r>
            <a:endParaRPr sz="2000">
              <a:latin typeface="Calibri"/>
              <a:cs typeface="Calibri"/>
            </a:endParaRPr>
          </a:p>
        </p:txBody>
      </p:sp>
      <p:sp>
        <p:nvSpPr>
          <p:cNvPr id="7" name="object 7"/>
          <p:cNvSpPr/>
          <p:nvPr/>
        </p:nvSpPr>
        <p:spPr>
          <a:xfrm>
            <a:off x="180289" y="1525269"/>
            <a:ext cx="8643620" cy="5073650"/>
          </a:xfrm>
          <a:custGeom>
            <a:avLst/>
            <a:gdLst/>
            <a:ahLst/>
            <a:cxnLst/>
            <a:rect l="l" t="t" r="r" b="b"/>
            <a:pathLst>
              <a:path w="8643620" h="5073650">
                <a:moveTo>
                  <a:pt x="4321860" y="0"/>
                </a:moveTo>
                <a:lnTo>
                  <a:pt x="4321860" y="5073167"/>
                </a:lnTo>
              </a:path>
              <a:path w="8643620" h="5073650">
                <a:moveTo>
                  <a:pt x="0" y="2536571"/>
                </a:moveTo>
                <a:lnTo>
                  <a:pt x="8643543" y="2536571"/>
                </a:lnTo>
              </a:path>
              <a:path w="8643620" h="5073650">
                <a:moveTo>
                  <a:pt x="6350" y="0"/>
                </a:moveTo>
                <a:lnTo>
                  <a:pt x="6350" y="5073167"/>
                </a:lnTo>
              </a:path>
              <a:path w="8643620" h="5073650">
                <a:moveTo>
                  <a:pt x="8637193" y="0"/>
                </a:moveTo>
                <a:lnTo>
                  <a:pt x="8637193" y="5073167"/>
                </a:lnTo>
              </a:path>
              <a:path w="8643620" h="5073650">
                <a:moveTo>
                  <a:pt x="0" y="6350"/>
                </a:moveTo>
                <a:lnTo>
                  <a:pt x="8643543" y="6350"/>
                </a:lnTo>
              </a:path>
              <a:path w="8643620" h="5073650">
                <a:moveTo>
                  <a:pt x="0" y="5066817"/>
                </a:moveTo>
                <a:lnTo>
                  <a:pt x="8643543" y="5066817"/>
                </a:lnTo>
              </a:path>
            </a:pathLst>
          </a:custGeom>
          <a:ln w="12700">
            <a:solidFill>
              <a:srgbClr val="000000"/>
            </a:solidFill>
          </a:ln>
        </p:spPr>
        <p:txBody>
          <a:bodyPr wrap="square" lIns="0" tIns="0" rIns="0" bIns="0" rtlCol="0"/>
          <a:lstStyle/>
          <a:p>
            <a:endParaRPr/>
          </a:p>
        </p:txBody>
      </p:sp>
      <p:sp>
        <p:nvSpPr>
          <p:cNvPr id="8" name="object 8"/>
          <p:cNvSpPr txBox="1"/>
          <p:nvPr/>
        </p:nvSpPr>
        <p:spPr>
          <a:xfrm>
            <a:off x="265582" y="1549653"/>
            <a:ext cx="1501775"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Microsoft</a:t>
            </a:r>
            <a:r>
              <a:rPr sz="1800" u="heavy" spc="-50" dirty="0">
                <a:uFill>
                  <a:solidFill>
                    <a:srgbClr val="000000"/>
                  </a:solidFill>
                </a:uFill>
                <a:latin typeface="Calibri"/>
                <a:cs typeface="Calibri"/>
              </a:rPr>
              <a:t> </a:t>
            </a:r>
            <a:r>
              <a:rPr sz="1800" u="heavy" spc="-5" dirty="0">
                <a:uFill>
                  <a:solidFill>
                    <a:srgbClr val="000000"/>
                  </a:solidFill>
                </a:uFill>
                <a:latin typeface="Calibri"/>
                <a:cs typeface="Calibri"/>
              </a:rPr>
              <a:t>Word</a:t>
            </a:r>
            <a:endParaRPr sz="1800">
              <a:latin typeface="Calibri"/>
              <a:cs typeface="Calibri"/>
            </a:endParaRPr>
          </a:p>
        </p:txBody>
      </p:sp>
      <p:sp>
        <p:nvSpPr>
          <p:cNvPr id="10" name="object 10"/>
          <p:cNvSpPr txBox="1"/>
          <p:nvPr/>
        </p:nvSpPr>
        <p:spPr>
          <a:xfrm>
            <a:off x="4657332" y="1495909"/>
            <a:ext cx="1450975" cy="300355"/>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Microsoft</a:t>
            </a:r>
            <a:r>
              <a:rPr sz="1800" u="heavy" spc="-60" dirty="0">
                <a:uFill>
                  <a:solidFill>
                    <a:srgbClr val="000000"/>
                  </a:solidFill>
                </a:uFill>
                <a:latin typeface="Calibri"/>
                <a:cs typeface="Calibri"/>
              </a:rPr>
              <a:t> </a:t>
            </a:r>
            <a:r>
              <a:rPr sz="1800" u="heavy" spc="-5" dirty="0">
                <a:uFill>
                  <a:solidFill>
                    <a:srgbClr val="000000"/>
                  </a:solidFill>
                </a:uFill>
                <a:latin typeface="Calibri"/>
                <a:cs typeface="Calibri"/>
              </a:rPr>
              <a:t>Excel</a:t>
            </a:r>
            <a:endParaRPr sz="1800">
              <a:latin typeface="Calibri"/>
              <a:cs typeface="Calibri"/>
            </a:endParaRPr>
          </a:p>
        </p:txBody>
      </p:sp>
      <p:sp>
        <p:nvSpPr>
          <p:cNvPr id="11" name="object 11"/>
          <p:cNvSpPr txBox="1"/>
          <p:nvPr/>
        </p:nvSpPr>
        <p:spPr>
          <a:xfrm>
            <a:off x="336690" y="4079411"/>
            <a:ext cx="1226820" cy="300355"/>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000000"/>
                  </a:solidFill>
                </a:uFill>
                <a:latin typeface="Calibri"/>
                <a:cs typeface="Calibri"/>
              </a:rPr>
              <a:t>Google</a:t>
            </a:r>
            <a:r>
              <a:rPr sz="1800" u="heavy" spc="-65" dirty="0">
                <a:uFill>
                  <a:solidFill>
                    <a:srgbClr val="000000"/>
                  </a:solidFill>
                </a:uFill>
                <a:latin typeface="Calibri"/>
                <a:cs typeface="Calibri"/>
              </a:rPr>
              <a:t> </a:t>
            </a:r>
            <a:r>
              <a:rPr sz="1800" u="heavy" spc="-5" dirty="0">
                <a:uFill>
                  <a:solidFill>
                    <a:srgbClr val="000000"/>
                  </a:solidFill>
                </a:uFill>
                <a:latin typeface="Calibri"/>
                <a:cs typeface="Calibri"/>
              </a:rPr>
              <a:t>Form</a:t>
            </a:r>
            <a:endParaRPr sz="1800">
              <a:latin typeface="Calibri"/>
              <a:cs typeface="Calibri"/>
            </a:endParaRPr>
          </a:p>
        </p:txBody>
      </p:sp>
      <p:pic>
        <p:nvPicPr>
          <p:cNvPr id="19" name="object 19"/>
          <p:cNvPicPr/>
          <p:nvPr/>
        </p:nvPicPr>
        <p:blipFill>
          <a:blip r:embed="rId3" cstate="print"/>
          <a:stretch>
            <a:fillRect/>
          </a:stretch>
        </p:blipFill>
        <p:spPr>
          <a:xfrm>
            <a:off x="4659973" y="1901774"/>
            <a:ext cx="3863340" cy="2075688"/>
          </a:xfrm>
          <a:prstGeom prst="rect">
            <a:avLst/>
          </a:prstGeom>
        </p:spPr>
      </p:pic>
      <p:pic>
        <p:nvPicPr>
          <p:cNvPr id="21" name="object 21"/>
          <p:cNvPicPr/>
          <p:nvPr/>
        </p:nvPicPr>
        <p:blipFill>
          <a:blip r:embed="rId4" cstate="print"/>
          <a:stretch>
            <a:fillRect/>
          </a:stretch>
        </p:blipFill>
        <p:spPr>
          <a:xfrm>
            <a:off x="7630250" y="1445159"/>
            <a:ext cx="893063" cy="893063"/>
          </a:xfrm>
          <a:prstGeom prst="rect">
            <a:avLst/>
          </a:prstGeom>
        </p:spPr>
      </p:pic>
      <p:pic>
        <p:nvPicPr>
          <p:cNvPr id="24" name="object 24"/>
          <p:cNvPicPr/>
          <p:nvPr/>
        </p:nvPicPr>
        <p:blipFill>
          <a:blip r:embed="rId5" cstate="print"/>
          <a:stretch>
            <a:fillRect/>
          </a:stretch>
        </p:blipFill>
        <p:spPr>
          <a:xfrm>
            <a:off x="3472700" y="4060665"/>
            <a:ext cx="900683" cy="900683"/>
          </a:xfrm>
          <a:prstGeom prst="rect">
            <a:avLst/>
          </a:prstGeom>
        </p:spPr>
      </p:pic>
      <p:sp>
        <p:nvSpPr>
          <p:cNvPr id="25" name="object 25"/>
          <p:cNvSpPr txBox="1">
            <a:spLocks noGrp="1"/>
          </p:cNvSpPr>
          <p:nvPr>
            <p:ph type="title"/>
          </p:nvPr>
        </p:nvSpPr>
        <p:spPr>
          <a:xfrm>
            <a:off x="113182" y="419480"/>
            <a:ext cx="1238250" cy="452120"/>
          </a:xfrm>
          <a:prstGeom prst="rect">
            <a:avLst/>
          </a:prstGeom>
        </p:spPr>
        <p:txBody>
          <a:bodyPr vert="horz" wrap="square" lIns="0" tIns="12065" rIns="0" bIns="0" rtlCol="0">
            <a:spAutoFit/>
          </a:bodyPr>
          <a:lstStyle/>
          <a:p>
            <a:pPr marL="12700">
              <a:lnSpc>
                <a:spcPct val="100000"/>
              </a:lnSpc>
              <a:spcBef>
                <a:spcPts val="95"/>
              </a:spcBef>
            </a:pPr>
            <a:r>
              <a:rPr dirty="0"/>
              <a:t>5.</a:t>
            </a:r>
            <a:r>
              <a:rPr spc="-195" dirty="0"/>
              <a:t> </a:t>
            </a:r>
            <a:r>
              <a:rPr spc="-65" dirty="0"/>
              <a:t>Tools</a:t>
            </a:r>
          </a:p>
        </p:txBody>
      </p:sp>
      <p:pic>
        <p:nvPicPr>
          <p:cNvPr id="17" name="object 17"/>
          <p:cNvPicPr/>
          <p:nvPr/>
        </p:nvPicPr>
        <p:blipFill>
          <a:blip r:embed="rId6" cstate="print"/>
          <a:stretch>
            <a:fillRect/>
          </a:stretch>
        </p:blipFill>
        <p:spPr>
          <a:xfrm>
            <a:off x="3467100" y="1531619"/>
            <a:ext cx="749808" cy="749808"/>
          </a:xfrm>
          <a:prstGeom prst="rect">
            <a:avLst/>
          </a:prstGeom>
        </p:spPr>
      </p:pic>
      <p:grpSp>
        <p:nvGrpSpPr>
          <p:cNvPr id="27" name="object 13"/>
          <p:cNvGrpSpPr/>
          <p:nvPr/>
        </p:nvGrpSpPr>
        <p:grpSpPr>
          <a:xfrm>
            <a:off x="4676027" y="4400028"/>
            <a:ext cx="4032250" cy="2175510"/>
            <a:chOff x="4585271" y="1823783"/>
            <a:chExt cx="4032250" cy="2175510"/>
          </a:xfrm>
        </p:grpSpPr>
        <p:pic>
          <p:nvPicPr>
            <p:cNvPr id="28" name="object 14"/>
            <p:cNvPicPr/>
            <p:nvPr/>
          </p:nvPicPr>
          <p:blipFill>
            <a:blip r:embed="rId7" cstate="print"/>
            <a:stretch>
              <a:fillRect/>
            </a:stretch>
          </p:blipFill>
          <p:spPr>
            <a:xfrm>
              <a:off x="4594860" y="1833371"/>
              <a:ext cx="4012691" cy="2156460"/>
            </a:xfrm>
            <a:prstGeom prst="rect">
              <a:avLst/>
            </a:prstGeom>
          </p:spPr>
        </p:pic>
        <p:sp>
          <p:nvSpPr>
            <p:cNvPr id="29" name="object 15"/>
            <p:cNvSpPr/>
            <p:nvPr/>
          </p:nvSpPr>
          <p:spPr>
            <a:xfrm>
              <a:off x="4590034" y="1828545"/>
              <a:ext cx="4022725" cy="2165985"/>
            </a:xfrm>
            <a:custGeom>
              <a:avLst/>
              <a:gdLst/>
              <a:ahLst/>
              <a:cxnLst/>
              <a:rect l="l" t="t" r="r" b="b"/>
              <a:pathLst>
                <a:path w="4022725" h="2165985">
                  <a:moveTo>
                    <a:pt x="0" y="2165985"/>
                  </a:moveTo>
                  <a:lnTo>
                    <a:pt x="4022216" y="2165985"/>
                  </a:lnTo>
                  <a:lnTo>
                    <a:pt x="4022216" y="0"/>
                  </a:lnTo>
                  <a:lnTo>
                    <a:pt x="0" y="0"/>
                  </a:lnTo>
                  <a:lnTo>
                    <a:pt x="0" y="2165985"/>
                  </a:lnTo>
                  <a:close/>
                </a:path>
              </a:pathLst>
            </a:custGeom>
            <a:ln w="9525">
              <a:solidFill>
                <a:srgbClr val="4F81BC"/>
              </a:solidFill>
            </a:ln>
          </p:spPr>
          <p:txBody>
            <a:bodyPr wrap="square" lIns="0" tIns="0" rIns="0" bIns="0" rtlCol="0"/>
            <a:lstStyle/>
            <a:p>
              <a:endParaRPr/>
            </a:p>
          </p:txBody>
        </p:sp>
      </p:grpSp>
      <p:pic>
        <p:nvPicPr>
          <p:cNvPr id="30" name="object 16"/>
          <p:cNvPicPr/>
          <p:nvPr/>
        </p:nvPicPr>
        <p:blipFill>
          <a:blip r:embed="rId8" cstate="print"/>
          <a:stretch>
            <a:fillRect/>
          </a:stretch>
        </p:blipFill>
        <p:spPr>
          <a:xfrm>
            <a:off x="6662244" y="4057572"/>
            <a:ext cx="1895855" cy="949451"/>
          </a:xfrm>
          <a:prstGeom prst="rect">
            <a:avLst/>
          </a:prstGeom>
        </p:spPr>
      </p:pic>
      <p:sp>
        <p:nvSpPr>
          <p:cNvPr id="31" name="Rectangle 30"/>
          <p:cNvSpPr/>
          <p:nvPr/>
        </p:nvSpPr>
        <p:spPr>
          <a:xfrm>
            <a:off x="4549291" y="4017428"/>
            <a:ext cx="1971950" cy="369332"/>
          </a:xfrm>
          <a:prstGeom prst="rect">
            <a:avLst/>
          </a:prstGeom>
        </p:spPr>
        <p:txBody>
          <a:bodyPr wrap="none">
            <a:spAutoFit/>
          </a:bodyPr>
          <a:lstStyle/>
          <a:p>
            <a:pPr marL="3810">
              <a:lnSpc>
                <a:spcPct val="100000"/>
              </a:lnSpc>
              <a:spcBef>
                <a:spcPts val="240"/>
              </a:spcBef>
            </a:pPr>
            <a:r>
              <a:rPr lang="en-US" u="heavy" dirty="0">
                <a:uFill>
                  <a:solidFill>
                    <a:srgbClr val="000000"/>
                  </a:solidFill>
                </a:uFill>
                <a:cs typeface="Calibri"/>
              </a:rPr>
              <a:t>MySQL</a:t>
            </a:r>
            <a:r>
              <a:rPr lang="en-US" u="heavy" spc="-35" dirty="0">
                <a:uFill>
                  <a:solidFill>
                    <a:srgbClr val="000000"/>
                  </a:solidFill>
                </a:uFill>
                <a:cs typeface="Calibri"/>
              </a:rPr>
              <a:t> </a:t>
            </a:r>
            <a:r>
              <a:rPr lang="en-US" u="heavy" spc="-5" dirty="0">
                <a:uFill>
                  <a:solidFill>
                    <a:srgbClr val="000000"/>
                  </a:solidFill>
                </a:uFill>
                <a:cs typeface="Calibri"/>
              </a:rPr>
              <a:t>Workbench</a:t>
            </a:r>
            <a:endParaRPr lang="en-US" dirty="0">
              <a:cs typeface="Calibri"/>
            </a:endParaRPr>
          </a:p>
        </p:txBody>
      </p:sp>
      <p:pic>
        <p:nvPicPr>
          <p:cNvPr id="9" name="Picture 8"/>
          <p:cNvPicPr>
            <a:picLocks noChangeAspect="1"/>
          </p:cNvPicPr>
          <p:nvPr/>
        </p:nvPicPr>
        <p:blipFill>
          <a:blip r:embed="rId9"/>
          <a:stretch>
            <a:fillRect/>
          </a:stretch>
        </p:blipFill>
        <p:spPr>
          <a:xfrm>
            <a:off x="328182" y="2177033"/>
            <a:ext cx="3063963" cy="1646880"/>
          </a:xfrm>
          <a:prstGeom prst="rect">
            <a:avLst/>
          </a:prstGeom>
        </p:spPr>
      </p:pic>
      <p:pic>
        <p:nvPicPr>
          <p:cNvPr id="12" name="Picture 11"/>
          <p:cNvPicPr>
            <a:picLocks noChangeAspect="1"/>
          </p:cNvPicPr>
          <p:nvPr/>
        </p:nvPicPr>
        <p:blipFill>
          <a:blip r:embed="rId10"/>
          <a:stretch>
            <a:fillRect/>
          </a:stretch>
        </p:blipFill>
        <p:spPr>
          <a:xfrm>
            <a:off x="336690" y="4445499"/>
            <a:ext cx="3981057" cy="1913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1238250" cy="452120"/>
          </a:xfrm>
          <a:prstGeom prst="rect">
            <a:avLst/>
          </a:prstGeom>
        </p:spPr>
        <p:txBody>
          <a:bodyPr vert="horz" wrap="square" lIns="0" tIns="12065" rIns="0" bIns="0" rtlCol="0">
            <a:spAutoFit/>
          </a:bodyPr>
          <a:lstStyle/>
          <a:p>
            <a:pPr marL="12700">
              <a:lnSpc>
                <a:spcPct val="100000"/>
              </a:lnSpc>
              <a:spcBef>
                <a:spcPts val="95"/>
              </a:spcBef>
            </a:pPr>
            <a:r>
              <a:rPr dirty="0"/>
              <a:t>5</a:t>
            </a:r>
            <a:r>
              <a:rPr spc="-5" dirty="0"/>
              <a:t>.</a:t>
            </a:r>
            <a:r>
              <a:rPr spc="-130" dirty="0"/>
              <a:t> </a:t>
            </a:r>
            <a:r>
              <a:rPr spc="-85" dirty="0"/>
              <a:t>T</a:t>
            </a:r>
            <a:r>
              <a:rPr spc="-75" dirty="0"/>
              <a:t>ool</a:t>
            </a:r>
            <a:r>
              <a:rPr spc="-5" dirty="0"/>
              <a:t>s</a:t>
            </a:r>
          </a:p>
        </p:txBody>
      </p:sp>
      <p:grpSp>
        <p:nvGrpSpPr>
          <p:cNvPr id="3" name="object 3"/>
          <p:cNvGrpSpPr/>
          <p:nvPr/>
        </p:nvGrpSpPr>
        <p:grpSpPr>
          <a:xfrm>
            <a:off x="0" y="1197609"/>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97609"/>
            <a:ext cx="2700020" cy="330835"/>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190" dirty="0">
                <a:latin typeface="Calibri"/>
                <a:cs typeface="Calibri"/>
              </a:rPr>
              <a:t>T</a:t>
            </a:r>
            <a:r>
              <a:rPr sz="2000" b="1" spc="-25" dirty="0">
                <a:latin typeface="Calibri"/>
                <a:cs typeface="Calibri"/>
              </a:rPr>
              <a:t>ool</a:t>
            </a:r>
            <a:r>
              <a:rPr sz="2000" b="1" dirty="0">
                <a:latin typeface="Calibri"/>
                <a:cs typeface="Calibri"/>
              </a:rPr>
              <a:t>s</a:t>
            </a:r>
            <a:r>
              <a:rPr sz="2000" b="1" spc="-55" dirty="0">
                <a:latin typeface="Calibri"/>
                <a:cs typeface="Calibri"/>
              </a:rPr>
              <a:t> </a:t>
            </a:r>
            <a:r>
              <a:rPr sz="2000" b="1" dirty="0">
                <a:latin typeface="Calibri"/>
                <a:cs typeface="Calibri"/>
              </a:rPr>
              <a:t>&amp;</a:t>
            </a:r>
            <a:r>
              <a:rPr sz="2000" b="1" spc="-40" dirty="0">
                <a:latin typeface="Calibri"/>
                <a:cs typeface="Calibri"/>
              </a:rPr>
              <a:t> </a:t>
            </a:r>
            <a:r>
              <a:rPr sz="2000" b="1" spc="-25" dirty="0">
                <a:latin typeface="Calibri"/>
                <a:cs typeface="Calibri"/>
              </a:rPr>
              <a:t>Pl</a:t>
            </a:r>
            <a:r>
              <a:rPr sz="2000" b="1" spc="-55" dirty="0">
                <a:latin typeface="Calibri"/>
                <a:cs typeface="Calibri"/>
              </a:rPr>
              <a:t>a</a:t>
            </a:r>
            <a:r>
              <a:rPr sz="2000" b="1" spc="-25" dirty="0">
                <a:latin typeface="Calibri"/>
                <a:cs typeface="Calibri"/>
              </a:rPr>
              <a:t>t</a:t>
            </a:r>
            <a:r>
              <a:rPr sz="2000" b="1" spc="-60" dirty="0">
                <a:latin typeface="Calibri"/>
                <a:cs typeface="Calibri"/>
              </a:rPr>
              <a:t>f</a:t>
            </a:r>
            <a:r>
              <a:rPr sz="2000" b="1" spc="-25" dirty="0">
                <a:latin typeface="Calibri"/>
                <a:cs typeface="Calibri"/>
              </a:rPr>
              <a:t>o</a:t>
            </a:r>
            <a:r>
              <a:rPr sz="2000" b="1" spc="-30" dirty="0">
                <a:latin typeface="Calibri"/>
                <a:cs typeface="Calibri"/>
              </a:rPr>
              <a:t>r</a:t>
            </a:r>
            <a:r>
              <a:rPr sz="2000" b="1" spc="-25" dirty="0">
                <a:latin typeface="Calibri"/>
                <a:cs typeface="Calibri"/>
              </a:rPr>
              <a:t>m</a:t>
            </a:r>
            <a:r>
              <a:rPr sz="2000" b="1" dirty="0">
                <a:latin typeface="Calibri"/>
                <a:cs typeface="Calibri"/>
              </a:rPr>
              <a:t>s</a:t>
            </a:r>
            <a:r>
              <a:rPr sz="2000" b="1" spc="-30" dirty="0">
                <a:latin typeface="Calibri"/>
                <a:cs typeface="Calibri"/>
              </a:rPr>
              <a:t> </a:t>
            </a:r>
            <a:r>
              <a:rPr sz="2000" b="1" spc="-25" dirty="0">
                <a:latin typeface="Calibri"/>
                <a:cs typeface="Calibri"/>
              </a:rPr>
              <a:t>U</a:t>
            </a:r>
            <a:r>
              <a:rPr sz="2000" b="1" spc="-20" dirty="0">
                <a:latin typeface="Calibri"/>
                <a:cs typeface="Calibri"/>
              </a:rPr>
              <a:t>s</a:t>
            </a:r>
            <a:r>
              <a:rPr sz="2000" b="1" spc="-25" dirty="0">
                <a:latin typeface="Calibri"/>
                <a:cs typeface="Calibri"/>
              </a:rPr>
              <a:t>e</a:t>
            </a:r>
            <a:r>
              <a:rPr sz="2000" b="1" dirty="0">
                <a:latin typeface="Calibri"/>
                <a:cs typeface="Calibri"/>
              </a:rPr>
              <a:t>d</a:t>
            </a:r>
            <a:endParaRPr sz="2000">
              <a:latin typeface="Calibri"/>
              <a:cs typeface="Calibri"/>
            </a:endParaRPr>
          </a:p>
        </p:txBody>
      </p:sp>
      <p:graphicFrame>
        <p:nvGraphicFramePr>
          <p:cNvPr id="8" name="object 8"/>
          <p:cNvGraphicFramePr>
            <a:graphicFrameLocks noGrp="1"/>
          </p:cNvGraphicFramePr>
          <p:nvPr/>
        </p:nvGraphicFramePr>
        <p:xfrm>
          <a:off x="180289" y="1525269"/>
          <a:ext cx="8629648" cy="3040379"/>
        </p:xfrm>
        <a:graphic>
          <a:graphicData uri="http://schemas.openxmlformats.org/drawingml/2006/table">
            <a:tbl>
              <a:tblPr firstRow="1" bandRow="1">
                <a:tableStyleId>{2D5ABB26-0587-4C30-8999-92F81FD0307C}</a:tableStyleId>
              </a:tblPr>
              <a:tblGrid>
                <a:gridCol w="4118610"/>
                <a:gridCol w="196214"/>
                <a:gridCol w="87629"/>
                <a:gridCol w="4227195"/>
              </a:tblGrid>
              <a:tr h="3040379">
                <a:tc>
                  <a:txBody>
                    <a:bodyPr/>
                    <a:lstStyle/>
                    <a:p>
                      <a:pPr marL="91440">
                        <a:lnSpc>
                          <a:spcPct val="100000"/>
                        </a:lnSpc>
                        <a:spcBef>
                          <a:spcPts val="240"/>
                        </a:spcBef>
                      </a:pPr>
                      <a:r>
                        <a:rPr sz="1800" u="heavy" spc="-5" dirty="0">
                          <a:uFill>
                            <a:solidFill>
                              <a:srgbClr val="000000"/>
                            </a:solidFill>
                          </a:uFill>
                          <a:latin typeface="Calibri"/>
                          <a:cs typeface="Calibri"/>
                        </a:rPr>
                        <a:t>STS</a:t>
                      </a:r>
                      <a:endParaRPr sz="1800" dirty="0">
                        <a:latin typeface="Calibri"/>
                        <a:cs typeface="Calibri"/>
                      </a:endParaRPr>
                    </a:p>
                  </a:txBody>
                  <a:tcPr marL="0" marR="0" marT="3048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20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solidFill>
                      <a:srgbClr val="F0F0F0"/>
                    </a:solidFill>
                  </a:tcPr>
                </a:tc>
                <a:tc>
                  <a:txBody>
                    <a:bodyPr/>
                    <a:lstStyle/>
                    <a:p>
                      <a:pPr>
                        <a:lnSpc>
                          <a:spcPct val="100000"/>
                        </a:lnSpc>
                      </a:pPr>
                      <a:endParaRPr sz="20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solidFill>
                      <a:srgbClr val="F0F0F0"/>
                    </a:solidFill>
                  </a:tcPr>
                </a:tc>
                <a:tc>
                  <a:txBody>
                    <a:bodyPr/>
                    <a:lstStyle/>
                    <a:p>
                      <a:pPr marL="3810">
                        <a:lnSpc>
                          <a:spcPct val="100000"/>
                        </a:lnSpc>
                        <a:spcBef>
                          <a:spcPts val="240"/>
                        </a:spcBef>
                      </a:pPr>
                      <a:endParaRPr sz="1800" dirty="0">
                        <a:latin typeface="Calibri"/>
                        <a:cs typeface="Calibri"/>
                      </a:endParaRPr>
                    </a:p>
                  </a:txBody>
                  <a:tcPr marL="0" marR="0" marT="30480" marB="0">
                    <a:lnR w="12700">
                      <a:solidFill>
                        <a:srgbClr val="000000"/>
                      </a:solidFill>
                      <a:prstDash val="solid"/>
                    </a:lnR>
                    <a:lnT w="12700">
                      <a:solidFill>
                        <a:srgbClr val="000000"/>
                      </a:solidFill>
                      <a:prstDash val="solid"/>
                    </a:lnT>
                    <a:lnB w="12700">
                      <a:solidFill>
                        <a:srgbClr val="000000"/>
                      </a:solidFill>
                      <a:prstDash val="solid"/>
                    </a:lnB>
                  </a:tcPr>
                </a:tc>
              </a:tr>
            </a:tbl>
          </a:graphicData>
        </a:graphic>
      </p:graphicFrame>
      <p:pic>
        <p:nvPicPr>
          <p:cNvPr id="12" name="object 12"/>
          <p:cNvPicPr/>
          <p:nvPr/>
        </p:nvPicPr>
        <p:blipFill>
          <a:blip r:embed="rId3" cstate="print"/>
          <a:stretch>
            <a:fillRect/>
          </a:stretch>
        </p:blipFill>
        <p:spPr>
          <a:xfrm>
            <a:off x="3459480" y="1546860"/>
            <a:ext cx="786384" cy="824484"/>
          </a:xfrm>
          <a:prstGeom prst="rect">
            <a:avLst/>
          </a:prstGeom>
        </p:spPr>
      </p:pic>
      <p:pic>
        <p:nvPicPr>
          <p:cNvPr id="9" name="Picture 8"/>
          <p:cNvPicPr>
            <a:picLocks noChangeAspect="1"/>
          </p:cNvPicPr>
          <p:nvPr/>
        </p:nvPicPr>
        <p:blipFill>
          <a:blip r:embed="rId4"/>
          <a:stretch>
            <a:fillRect/>
          </a:stretch>
        </p:blipFill>
        <p:spPr>
          <a:xfrm>
            <a:off x="457200" y="2416203"/>
            <a:ext cx="3605435" cy="19397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5015865" cy="452120"/>
          </a:xfrm>
          <a:prstGeom prst="rect">
            <a:avLst/>
          </a:prstGeom>
        </p:spPr>
        <p:txBody>
          <a:bodyPr vert="horz" wrap="square" lIns="0" tIns="12065" rIns="0" bIns="0" rtlCol="0">
            <a:spAutoFit/>
          </a:bodyPr>
          <a:lstStyle/>
          <a:p>
            <a:pPr marL="12700">
              <a:lnSpc>
                <a:spcPct val="100000"/>
              </a:lnSpc>
              <a:spcBef>
                <a:spcPts val="95"/>
              </a:spcBef>
            </a:pPr>
            <a:r>
              <a:rPr dirty="0"/>
              <a:t>6.</a:t>
            </a:r>
            <a:r>
              <a:rPr spc="-25" dirty="0"/>
              <a:t> </a:t>
            </a:r>
            <a:r>
              <a:rPr spc="-5" dirty="0"/>
              <a:t>Research</a:t>
            </a:r>
            <a:r>
              <a:rPr spc="-30" dirty="0"/>
              <a:t> </a:t>
            </a:r>
            <a:r>
              <a:rPr spc="-5" dirty="0"/>
              <a:t>Proposal</a:t>
            </a:r>
            <a:r>
              <a:rPr spc="-30" dirty="0"/>
              <a:t> </a:t>
            </a:r>
            <a:r>
              <a:rPr spc="-5" dirty="0"/>
              <a:t>Template</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14" name="object 14"/>
          <p:cNvSpPr txBox="1"/>
          <p:nvPr/>
        </p:nvSpPr>
        <p:spPr>
          <a:xfrm>
            <a:off x="8607043" y="6285991"/>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2</a:t>
            </a:r>
            <a:endParaRPr sz="1800">
              <a:latin typeface="Calibri"/>
              <a:cs typeface="Calibri"/>
            </a:endParaRPr>
          </a:p>
        </p:txBody>
      </p:sp>
      <p:pic>
        <p:nvPicPr>
          <p:cNvPr id="7" name="Picture 6"/>
          <p:cNvPicPr>
            <a:picLocks noChangeAspect="1"/>
          </p:cNvPicPr>
          <p:nvPr/>
        </p:nvPicPr>
        <p:blipFill>
          <a:blip r:embed="rId3"/>
          <a:stretch>
            <a:fillRect/>
          </a:stretch>
        </p:blipFill>
        <p:spPr>
          <a:xfrm>
            <a:off x="533400" y="1295400"/>
            <a:ext cx="7688475" cy="412454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5015865" cy="452120"/>
          </a:xfrm>
          <a:prstGeom prst="rect">
            <a:avLst/>
          </a:prstGeom>
        </p:spPr>
        <p:txBody>
          <a:bodyPr vert="horz" wrap="square" lIns="0" tIns="12065" rIns="0" bIns="0" rtlCol="0">
            <a:spAutoFit/>
          </a:bodyPr>
          <a:lstStyle/>
          <a:p>
            <a:pPr marL="12700">
              <a:lnSpc>
                <a:spcPct val="100000"/>
              </a:lnSpc>
              <a:spcBef>
                <a:spcPts val="95"/>
              </a:spcBef>
            </a:pPr>
            <a:r>
              <a:rPr dirty="0"/>
              <a:t>6.</a:t>
            </a:r>
            <a:r>
              <a:rPr spc="-25" dirty="0"/>
              <a:t> </a:t>
            </a:r>
            <a:r>
              <a:rPr spc="-5" dirty="0"/>
              <a:t>Research</a:t>
            </a:r>
            <a:r>
              <a:rPr spc="-30" dirty="0"/>
              <a:t> </a:t>
            </a:r>
            <a:r>
              <a:rPr spc="-5" dirty="0"/>
              <a:t>Proposal</a:t>
            </a:r>
            <a:r>
              <a:rPr spc="-30" dirty="0"/>
              <a:t> </a:t>
            </a:r>
            <a:r>
              <a:rPr spc="-5" dirty="0"/>
              <a:t>Template</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pic>
        <p:nvPicPr>
          <p:cNvPr id="7" name="Picture 6"/>
          <p:cNvPicPr>
            <a:picLocks noChangeAspect="1"/>
          </p:cNvPicPr>
          <p:nvPr/>
        </p:nvPicPr>
        <p:blipFill>
          <a:blip r:embed="rId3"/>
          <a:stretch>
            <a:fillRect/>
          </a:stretch>
        </p:blipFill>
        <p:spPr>
          <a:xfrm>
            <a:off x="381000" y="1447800"/>
            <a:ext cx="7686292" cy="41433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5015865" cy="452120"/>
          </a:xfrm>
          <a:prstGeom prst="rect">
            <a:avLst/>
          </a:prstGeom>
        </p:spPr>
        <p:txBody>
          <a:bodyPr vert="horz" wrap="square" lIns="0" tIns="12065" rIns="0" bIns="0" rtlCol="0">
            <a:spAutoFit/>
          </a:bodyPr>
          <a:lstStyle/>
          <a:p>
            <a:pPr marL="12700">
              <a:lnSpc>
                <a:spcPct val="100000"/>
              </a:lnSpc>
              <a:spcBef>
                <a:spcPts val="95"/>
              </a:spcBef>
            </a:pPr>
            <a:r>
              <a:rPr dirty="0"/>
              <a:t>6.</a:t>
            </a:r>
            <a:r>
              <a:rPr spc="-25" dirty="0"/>
              <a:t> </a:t>
            </a:r>
            <a:r>
              <a:rPr spc="-5" dirty="0"/>
              <a:t>Research</a:t>
            </a:r>
            <a:r>
              <a:rPr spc="-30" dirty="0"/>
              <a:t> </a:t>
            </a:r>
            <a:r>
              <a:rPr spc="-5" dirty="0"/>
              <a:t>Proposal</a:t>
            </a:r>
            <a:r>
              <a:rPr spc="-30" dirty="0"/>
              <a:t> </a:t>
            </a:r>
            <a:r>
              <a:rPr spc="-5" dirty="0"/>
              <a:t>Template</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pic>
        <p:nvPicPr>
          <p:cNvPr id="7" name="Picture 6"/>
          <p:cNvPicPr>
            <a:picLocks noChangeAspect="1"/>
          </p:cNvPicPr>
          <p:nvPr/>
        </p:nvPicPr>
        <p:blipFill>
          <a:blip r:embed="rId3"/>
          <a:stretch>
            <a:fillRect/>
          </a:stretch>
        </p:blipFill>
        <p:spPr>
          <a:xfrm>
            <a:off x="211067" y="1369959"/>
            <a:ext cx="8551933" cy="45966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5015865" cy="452120"/>
          </a:xfrm>
          <a:prstGeom prst="rect">
            <a:avLst/>
          </a:prstGeom>
        </p:spPr>
        <p:txBody>
          <a:bodyPr vert="horz" wrap="square" lIns="0" tIns="12065" rIns="0" bIns="0" rtlCol="0">
            <a:spAutoFit/>
          </a:bodyPr>
          <a:lstStyle/>
          <a:p>
            <a:pPr marL="12700">
              <a:lnSpc>
                <a:spcPct val="100000"/>
              </a:lnSpc>
              <a:spcBef>
                <a:spcPts val="95"/>
              </a:spcBef>
            </a:pPr>
            <a:r>
              <a:rPr dirty="0"/>
              <a:t>6.</a:t>
            </a:r>
            <a:r>
              <a:rPr spc="-25" dirty="0"/>
              <a:t> </a:t>
            </a:r>
            <a:r>
              <a:rPr spc="-5" dirty="0"/>
              <a:t>Research</a:t>
            </a:r>
            <a:r>
              <a:rPr spc="-30" dirty="0"/>
              <a:t> </a:t>
            </a:r>
            <a:r>
              <a:rPr spc="-5" dirty="0"/>
              <a:t>Proposal</a:t>
            </a:r>
            <a:r>
              <a:rPr spc="-30" dirty="0"/>
              <a:t> </a:t>
            </a:r>
            <a:r>
              <a:rPr spc="-5" dirty="0"/>
              <a:t>Template</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pic>
        <p:nvPicPr>
          <p:cNvPr id="8" name="Picture 7"/>
          <p:cNvPicPr>
            <a:picLocks noChangeAspect="1"/>
          </p:cNvPicPr>
          <p:nvPr/>
        </p:nvPicPr>
        <p:blipFill>
          <a:blip r:embed="rId3"/>
          <a:stretch>
            <a:fillRect/>
          </a:stretch>
        </p:blipFill>
        <p:spPr>
          <a:xfrm>
            <a:off x="228599" y="1371600"/>
            <a:ext cx="8639443" cy="4648200"/>
          </a:xfrm>
          <a:prstGeom prst="rect">
            <a:avLst/>
          </a:prstGeom>
        </p:spPr>
      </p:pic>
    </p:spTree>
    <p:extLst>
      <p:ext uri="{BB962C8B-B14F-4D97-AF65-F5344CB8AC3E}">
        <p14:creationId xmlns:p14="http://schemas.microsoft.com/office/powerpoint/2010/main" val="120187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2723515" cy="452120"/>
          </a:xfrm>
          <a:prstGeom prst="rect">
            <a:avLst/>
          </a:prstGeom>
        </p:spPr>
        <p:txBody>
          <a:bodyPr vert="horz" wrap="square" lIns="0" tIns="12065" rIns="0" bIns="0" rtlCol="0">
            <a:spAutoFit/>
          </a:bodyPr>
          <a:lstStyle/>
          <a:p>
            <a:pPr marL="12700">
              <a:lnSpc>
                <a:spcPct val="100000"/>
              </a:lnSpc>
              <a:spcBef>
                <a:spcPts val="95"/>
              </a:spcBef>
            </a:pPr>
            <a:r>
              <a:rPr dirty="0"/>
              <a:t>7.</a:t>
            </a:r>
            <a:r>
              <a:rPr spc="-50" dirty="0"/>
              <a:t> </a:t>
            </a:r>
            <a:r>
              <a:rPr spc="-5" dirty="0"/>
              <a:t>Project</a:t>
            </a:r>
            <a:r>
              <a:rPr spc="-80" dirty="0"/>
              <a:t> </a:t>
            </a:r>
            <a:r>
              <a:rPr spc="-5" dirty="0"/>
              <a:t>Design</a:t>
            </a:r>
          </a:p>
        </p:txBody>
      </p:sp>
      <p:grpSp>
        <p:nvGrpSpPr>
          <p:cNvPr id="3" name="object 3"/>
          <p:cNvGrpSpPr/>
          <p:nvPr/>
        </p:nvGrpSpPr>
        <p:grpSpPr>
          <a:xfrm>
            <a:off x="41148" y="1246861"/>
            <a:ext cx="8929370" cy="5611495"/>
            <a:chOff x="41148" y="1246861"/>
            <a:chExt cx="8929370" cy="5611495"/>
          </a:xfrm>
        </p:grpSpPr>
        <p:pic>
          <p:nvPicPr>
            <p:cNvPr id="4" name="object 4"/>
            <p:cNvPicPr/>
            <p:nvPr/>
          </p:nvPicPr>
          <p:blipFill>
            <a:blip r:embed="rId2" cstate="print"/>
            <a:stretch>
              <a:fillRect/>
            </a:stretch>
          </p:blipFill>
          <p:spPr>
            <a:xfrm>
              <a:off x="41148" y="1246861"/>
              <a:ext cx="8929116" cy="5611135"/>
            </a:xfrm>
            <a:prstGeom prst="rect">
              <a:avLst/>
            </a:prstGeom>
          </p:spPr>
        </p:pic>
        <p:sp>
          <p:nvSpPr>
            <p:cNvPr id="5" name="object 5"/>
            <p:cNvSpPr/>
            <p:nvPr/>
          </p:nvSpPr>
          <p:spPr>
            <a:xfrm>
              <a:off x="79248" y="1255776"/>
              <a:ext cx="8857615" cy="5546090"/>
            </a:xfrm>
            <a:custGeom>
              <a:avLst/>
              <a:gdLst/>
              <a:ahLst/>
              <a:cxnLst/>
              <a:rect l="l" t="t" r="r" b="b"/>
              <a:pathLst>
                <a:path w="8857615" h="5546090">
                  <a:moveTo>
                    <a:pt x="8857361" y="0"/>
                  </a:moveTo>
                  <a:lnTo>
                    <a:pt x="0" y="0"/>
                  </a:lnTo>
                  <a:lnTo>
                    <a:pt x="0" y="5545582"/>
                  </a:lnTo>
                  <a:lnTo>
                    <a:pt x="8857361" y="5545582"/>
                  </a:lnTo>
                  <a:lnTo>
                    <a:pt x="8857361" y="0"/>
                  </a:lnTo>
                  <a:close/>
                </a:path>
              </a:pathLst>
            </a:custGeom>
            <a:solidFill>
              <a:srgbClr val="F0F0F0"/>
            </a:solidFill>
          </p:spPr>
          <p:txBody>
            <a:bodyPr wrap="square" lIns="0" tIns="0" rIns="0" bIns="0" rtlCol="0"/>
            <a:lstStyle/>
            <a:p>
              <a:endParaRPr/>
            </a:p>
          </p:txBody>
        </p:sp>
      </p:grpSp>
      <p:sp>
        <p:nvSpPr>
          <p:cNvPr id="6" name="object 6"/>
          <p:cNvSpPr txBox="1"/>
          <p:nvPr/>
        </p:nvSpPr>
        <p:spPr>
          <a:xfrm>
            <a:off x="66547" y="1227531"/>
            <a:ext cx="1711960" cy="57467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Project</a:t>
            </a:r>
            <a:r>
              <a:rPr sz="1800" spc="-55" dirty="0">
                <a:latin typeface="Calibri"/>
                <a:cs typeface="Calibri"/>
              </a:rPr>
              <a:t> </a:t>
            </a:r>
            <a:r>
              <a:rPr sz="1800" spc="-10" dirty="0">
                <a:latin typeface="Calibri"/>
                <a:cs typeface="Calibri"/>
              </a:rPr>
              <a:t>Flowchart:</a:t>
            </a:r>
            <a:endParaRPr sz="1800">
              <a:latin typeface="Calibri"/>
              <a:cs typeface="Calibri"/>
            </a:endParaRPr>
          </a:p>
          <a:p>
            <a:pPr marL="169545">
              <a:lnSpc>
                <a:spcPct val="100000"/>
              </a:lnSpc>
              <a:spcBef>
                <a:spcPts val="5"/>
              </a:spcBef>
            </a:pPr>
            <a:r>
              <a:rPr sz="1800" u="heavy" dirty="0">
                <a:uFill>
                  <a:solidFill>
                    <a:srgbClr val="000000"/>
                  </a:solidFill>
                </a:uFill>
                <a:latin typeface="Calibri"/>
                <a:cs typeface="Calibri"/>
              </a:rPr>
              <a:t>Admin</a:t>
            </a:r>
            <a:endParaRPr sz="1800">
              <a:latin typeface="Calibri"/>
              <a:cs typeface="Calibri"/>
            </a:endParaRPr>
          </a:p>
        </p:txBody>
      </p:sp>
      <p:sp>
        <p:nvSpPr>
          <p:cNvPr id="8" name="object 8"/>
          <p:cNvSpPr/>
          <p:nvPr/>
        </p:nvSpPr>
        <p:spPr>
          <a:xfrm>
            <a:off x="79248" y="1255775"/>
            <a:ext cx="8857615" cy="5546090"/>
          </a:xfrm>
          <a:custGeom>
            <a:avLst/>
            <a:gdLst/>
            <a:ahLst/>
            <a:cxnLst/>
            <a:rect l="l" t="t" r="r" b="b"/>
            <a:pathLst>
              <a:path w="8857615" h="5546090">
                <a:moveTo>
                  <a:pt x="0" y="5545582"/>
                </a:moveTo>
                <a:lnTo>
                  <a:pt x="8857361" y="5545582"/>
                </a:lnTo>
                <a:lnTo>
                  <a:pt x="8857361" y="0"/>
                </a:lnTo>
                <a:lnTo>
                  <a:pt x="0" y="0"/>
                </a:lnTo>
                <a:lnTo>
                  <a:pt x="0" y="5545582"/>
                </a:lnTo>
                <a:close/>
              </a:path>
            </a:pathLst>
          </a:custGeom>
          <a:ln w="9144">
            <a:solidFill>
              <a:srgbClr val="000000"/>
            </a:solidFill>
          </a:ln>
        </p:spPr>
        <p:txBody>
          <a:bodyPr wrap="square" lIns="0" tIns="0" rIns="0" bIns="0" rtlCol="0"/>
          <a:lstStyle/>
          <a:p>
            <a:endParaRPr/>
          </a:p>
        </p:txBody>
      </p:sp>
      <p:pic>
        <p:nvPicPr>
          <p:cNvPr id="10" name="image15.png"/>
          <p:cNvPicPr/>
          <p:nvPr/>
        </p:nvPicPr>
        <p:blipFill>
          <a:blip r:embed="rId3" cstate="print">
            <a:duotone>
              <a:schemeClr val="accent3">
                <a:shade val="45000"/>
                <a:satMod val="135000"/>
              </a:schemeClr>
              <a:prstClr val="white"/>
            </a:duotone>
          </a:blip>
          <a:stretch>
            <a:fillRect/>
          </a:stretch>
        </p:blipFill>
        <p:spPr>
          <a:xfrm>
            <a:off x="2057400" y="1827606"/>
            <a:ext cx="5121275" cy="42280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792" y="429005"/>
            <a:ext cx="2853055" cy="452120"/>
          </a:xfrm>
          <a:prstGeom prst="rect">
            <a:avLst/>
          </a:prstGeom>
        </p:spPr>
        <p:txBody>
          <a:bodyPr vert="horz" wrap="square" lIns="0" tIns="12065" rIns="0" bIns="0" rtlCol="0">
            <a:spAutoFit/>
          </a:bodyPr>
          <a:lstStyle/>
          <a:p>
            <a:pPr marL="12700">
              <a:lnSpc>
                <a:spcPct val="100000"/>
              </a:lnSpc>
              <a:spcBef>
                <a:spcPts val="95"/>
              </a:spcBef>
            </a:pPr>
            <a:r>
              <a:rPr spc="-5" dirty="0"/>
              <a:t>Document</a:t>
            </a:r>
            <a:r>
              <a:rPr spc="-25" dirty="0"/>
              <a:t> </a:t>
            </a:r>
            <a:r>
              <a:rPr spc="-5" dirty="0"/>
              <a:t>History</a:t>
            </a:r>
          </a:p>
        </p:txBody>
      </p:sp>
      <p:graphicFrame>
        <p:nvGraphicFramePr>
          <p:cNvPr id="3" name="object 3"/>
          <p:cNvGraphicFramePr>
            <a:graphicFrameLocks noGrp="1"/>
          </p:cNvGraphicFramePr>
          <p:nvPr/>
        </p:nvGraphicFramePr>
        <p:xfrm>
          <a:off x="160337" y="1154175"/>
          <a:ext cx="8641079" cy="1577594"/>
        </p:xfrm>
        <a:graphic>
          <a:graphicData uri="http://schemas.openxmlformats.org/drawingml/2006/table">
            <a:tbl>
              <a:tblPr firstRow="1" bandRow="1">
                <a:tableStyleId>{2D5ABB26-0587-4C30-8999-92F81FD0307C}</a:tableStyleId>
              </a:tblPr>
              <a:tblGrid>
                <a:gridCol w="1036955"/>
                <a:gridCol w="2160270"/>
                <a:gridCol w="3197225"/>
                <a:gridCol w="2246629"/>
              </a:tblGrid>
              <a:tr h="970788">
                <a:tc>
                  <a:txBody>
                    <a:bodyPr/>
                    <a:lstStyle/>
                    <a:p>
                      <a:pPr>
                        <a:lnSpc>
                          <a:spcPct val="100000"/>
                        </a:lnSpc>
                        <a:spcBef>
                          <a:spcPts val="10"/>
                        </a:spcBef>
                      </a:pPr>
                      <a:endParaRPr sz="1550" dirty="0">
                        <a:latin typeface="Times New Roman"/>
                        <a:cs typeface="Times New Roman"/>
                      </a:endParaRPr>
                    </a:p>
                    <a:p>
                      <a:pPr marL="173990" marR="165735" indent="22860">
                        <a:lnSpc>
                          <a:spcPct val="100600"/>
                        </a:lnSpc>
                      </a:pPr>
                      <a:r>
                        <a:rPr sz="1600" b="1" spc="-5" dirty="0">
                          <a:solidFill>
                            <a:srgbClr val="FFFFFF"/>
                          </a:solidFill>
                          <a:latin typeface="Calibri"/>
                          <a:cs typeface="Calibri"/>
                        </a:rPr>
                        <a:t>Version </a:t>
                      </a:r>
                      <a:r>
                        <a:rPr sz="1600" b="1" spc="-350" dirty="0">
                          <a:solidFill>
                            <a:srgbClr val="FFFFFF"/>
                          </a:solidFill>
                          <a:latin typeface="Calibri"/>
                          <a:cs typeface="Calibri"/>
                        </a:rPr>
                        <a:t> </a:t>
                      </a:r>
                      <a:r>
                        <a:rPr sz="1600" b="1" dirty="0">
                          <a:solidFill>
                            <a:srgbClr val="FFFFFF"/>
                          </a:solidFill>
                          <a:latin typeface="Calibri"/>
                          <a:cs typeface="Calibri"/>
                        </a:rPr>
                        <a:t>Num</a:t>
                      </a:r>
                      <a:r>
                        <a:rPr sz="1600" b="1" spc="-10" dirty="0">
                          <a:solidFill>
                            <a:srgbClr val="FFFFFF"/>
                          </a:solidFill>
                          <a:latin typeface="Calibri"/>
                          <a:cs typeface="Calibri"/>
                        </a:rPr>
                        <a:t>b</a:t>
                      </a:r>
                      <a:r>
                        <a:rPr sz="1600" b="1" spc="-5" dirty="0">
                          <a:solidFill>
                            <a:srgbClr val="FFFFFF"/>
                          </a:solidFill>
                          <a:latin typeface="Calibri"/>
                          <a:cs typeface="Calibri"/>
                        </a:rPr>
                        <a:t>er</a:t>
                      </a:r>
                      <a:endParaRPr sz="1600" dirty="0">
                        <a:latin typeface="Calibri"/>
                        <a:cs typeface="Calibri"/>
                      </a:endParaRPr>
                    </a:p>
                  </a:txBody>
                  <a:tcPr marL="0" marR="0" marT="127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nSpc>
                          <a:spcPct val="100000"/>
                        </a:lnSpc>
                      </a:pPr>
                      <a:endParaRPr sz="1600" dirty="0">
                        <a:latin typeface="Times New Roman"/>
                        <a:cs typeface="Times New Roman"/>
                      </a:endParaRPr>
                    </a:p>
                    <a:p>
                      <a:pPr marL="52069">
                        <a:lnSpc>
                          <a:spcPct val="100000"/>
                        </a:lnSpc>
                        <a:spcBef>
                          <a:spcPts val="935"/>
                        </a:spcBef>
                      </a:pPr>
                      <a:r>
                        <a:rPr sz="1600" b="1" spc="-5" dirty="0">
                          <a:solidFill>
                            <a:srgbClr val="FFFFFF"/>
                          </a:solidFill>
                          <a:latin typeface="Calibri"/>
                          <a:cs typeface="Calibri"/>
                        </a:rPr>
                        <a:t>Effective</a:t>
                      </a:r>
                      <a:r>
                        <a:rPr sz="1600" b="1" spc="-15" dirty="0">
                          <a:solidFill>
                            <a:srgbClr val="FFFFFF"/>
                          </a:solidFill>
                          <a:latin typeface="Calibri"/>
                          <a:cs typeface="Calibri"/>
                        </a:rPr>
                        <a:t> </a:t>
                      </a:r>
                      <a:r>
                        <a:rPr sz="1600" b="1" spc="-5" dirty="0">
                          <a:solidFill>
                            <a:srgbClr val="FFFFFF"/>
                          </a:solidFill>
                          <a:latin typeface="Calibri"/>
                          <a:cs typeface="Calibri"/>
                        </a:rPr>
                        <a:t>Date</a:t>
                      </a:r>
                      <a:r>
                        <a:rPr sz="1600" b="1" spc="-10" dirty="0">
                          <a:solidFill>
                            <a:srgbClr val="FFFFFF"/>
                          </a:solidFill>
                          <a:latin typeface="Calibri"/>
                          <a:cs typeface="Calibri"/>
                        </a:rPr>
                        <a:t> </a:t>
                      </a:r>
                      <a:r>
                        <a:rPr sz="1600" b="1" dirty="0">
                          <a:solidFill>
                            <a:srgbClr val="FFFFFF"/>
                          </a:solidFill>
                          <a:latin typeface="Calibri"/>
                          <a:cs typeface="Calibri"/>
                        </a:rPr>
                        <a:t>of</a:t>
                      </a:r>
                      <a:r>
                        <a:rPr sz="1600" b="1" spc="-5" dirty="0">
                          <a:solidFill>
                            <a:srgbClr val="FFFFFF"/>
                          </a:solidFill>
                          <a:latin typeface="Calibri"/>
                          <a:cs typeface="Calibri"/>
                        </a:rPr>
                        <a:t> release</a:t>
                      </a:r>
                      <a:endParaRPr sz="16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nSpc>
                          <a:spcPct val="100000"/>
                        </a:lnSpc>
                      </a:pPr>
                      <a:endParaRPr sz="1600" dirty="0">
                        <a:latin typeface="Times New Roman"/>
                        <a:cs typeface="Times New Roman"/>
                      </a:endParaRPr>
                    </a:p>
                    <a:p>
                      <a:pPr marL="322580">
                        <a:lnSpc>
                          <a:spcPct val="100000"/>
                        </a:lnSpc>
                        <a:spcBef>
                          <a:spcPts val="935"/>
                        </a:spcBef>
                      </a:pPr>
                      <a:r>
                        <a:rPr sz="1600" b="1" spc="-10" dirty="0">
                          <a:solidFill>
                            <a:srgbClr val="FFFFFF"/>
                          </a:solidFill>
                          <a:latin typeface="Calibri"/>
                          <a:cs typeface="Calibri"/>
                        </a:rPr>
                        <a:t>Summary</a:t>
                      </a:r>
                      <a:r>
                        <a:rPr sz="1600" b="1" spc="20" dirty="0">
                          <a:solidFill>
                            <a:srgbClr val="FFFFFF"/>
                          </a:solidFill>
                          <a:latin typeface="Calibri"/>
                          <a:cs typeface="Calibri"/>
                        </a:rPr>
                        <a:t> </a:t>
                      </a:r>
                      <a:r>
                        <a:rPr sz="1600" b="1" spc="-5" dirty="0">
                          <a:solidFill>
                            <a:srgbClr val="FFFFFF"/>
                          </a:solidFill>
                          <a:latin typeface="Calibri"/>
                          <a:cs typeface="Calibri"/>
                        </a:rPr>
                        <a:t>of</a:t>
                      </a:r>
                      <a:r>
                        <a:rPr sz="1600" b="1" dirty="0">
                          <a:solidFill>
                            <a:srgbClr val="FFFFFF"/>
                          </a:solidFill>
                          <a:latin typeface="Calibri"/>
                          <a:cs typeface="Calibri"/>
                        </a:rPr>
                        <a:t> </a:t>
                      </a:r>
                      <a:r>
                        <a:rPr sz="1600" b="1" spc="-10" dirty="0">
                          <a:solidFill>
                            <a:srgbClr val="FFFFFF"/>
                          </a:solidFill>
                          <a:latin typeface="Calibri"/>
                          <a:cs typeface="Calibri"/>
                        </a:rPr>
                        <a:t>Included</a:t>
                      </a:r>
                      <a:r>
                        <a:rPr sz="1600" b="1" spc="30" dirty="0">
                          <a:solidFill>
                            <a:srgbClr val="FFFFFF"/>
                          </a:solidFill>
                          <a:latin typeface="Calibri"/>
                          <a:cs typeface="Calibri"/>
                        </a:rPr>
                        <a:t> </a:t>
                      </a:r>
                      <a:r>
                        <a:rPr sz="1600" b="1" spc="-5" dirty="0">
                          <a:solidFill>
                            <a:srgbClr val="FFFFFF"/>
                          </a:solidFill>
                          <a:latin typeface="Calibri"/>
                          <a:cs typeface="Calibri"/>
                        </a:rPr>
                        <a:t>Changes</a:t>
                      </a:r>
                      <a:endParaRPr sz="16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a:lnSpc>
                          <a:spcPct val="100000"/>
                        </a:lnSpc>
                      </a:pPr>
                      <a:endParaRPr sz="1600" dirty="0">
                        <a:latin typeface="Times New Roman"/>
                        <a:cs typeface="Times New Roman"/>
                      </a:endParaRPr>
                    </a:p>
                    <a:p>
                      <a:pPr marL="2540" algn="ctr">
                        <a:lnSpc>
                          <a:spcPct val="100000"/>
                        </a:lnSpc>
                        <a:spcBef>
                          <a:spcPts val="935"/>
                        </a:spcBef>
                      </a:pPr>
                      <a:r>
                        <a:rPr sz="1600" b="1" spc="-5" dirty="0">
                          <a:solidFill>
                            <a:srgbClr val="FFFFFF"/>
                          </a:solidFill>
                          <a:latin typeface="Calibri"/>
                          <a:cs typeface="Calibri"/>
                        </a:rPr>
                        <a:t>Author</a:t>
                      </a:r>
                      <a:endParaRPr sz="1600" dirty="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r>
              <a:tr h="606806">
                <a:tc>
                  <a:txBody>
                    <a:bodyPr/>
                    <a:lstStyle/>
                    <a:p>
                      <a:pPr marL="56515" algn="ctr">
                        <a:lnSpc>
                          <a:spcPct val="100000"/>
                        </a:lnSpc>
                        <a:spcBef>
                          <a:spcPts val="1345"/>
                        </a:spcBef>
                      </a:pPr>
                      <a:r>
                        <a:rPr sz="1600" dirty="0">
                          <a:latin typeface="Calibri"/>
                          <a:cs typeface="Calibri"/>
                        </a:rPr>
                        <a:t>1</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L="144780">
                        <a:lnSpc>
                          <a:spcPct val="100000"/>
                        </a:lnSpc>
                        <a:spcBef>
                          <a:spcPts val="1345"/>
                        </a:spcBef>
                      </a:pPr>
                      <a:r>
                        <a:rPr sz="1600" dirty="0">
                          <a:latin typeface="Calibri"/>
                          <a:cs typeface="Calibri"/>
                        </a:rPr>
                        <a:t>6</a:t>
                      </a:r>
                      <a:r>
                        <a:rPr sz="1575" baseline="26455" dirty="0">
                          <a:latin typeface="Calibri"/>
                          <a:cs typeface="Calibri"/>
                        </a:rPr>
                        <a:t>th</a:t>
                      </a:r>
                      <a:r>
                        <a:rPr sz="1575" spc="172" baseline="26455" dirty="0">
                          <a:latin typeface="Calibri"/>
                          <a:cs typeface="Calibri"/>
                        </a:rPr>
                        <a:t> </a:t>
                      </a:r>
                      <a:r>
                        <a:rPr sz="1600" spc="-5" dirty="0">
                          <a:latin typeface="Calibri"/>
                          <a:cs typeface="Calibri"/>
                        </a:rPr>
                        <a:t>August</a:t>
                      </a:r>
                      <a:r>
                        <a:rPr sz="1600" spc="-25" dirty="0">
                          <a:latin typeface="Calibri"/>
                          <a:cs typeface="Calibri"/>
                        </a:rPr>
                        <a:t> </a:t>
                      </a:r>
                      <a:r>
                        <a:rPr sz="1600" spc="-10" dirty="0">
                          <a:latin typeface="Calibri"/>
                          <a:cs typeface="Calibri"/>
                        </a:rPr>
                        <a:t>2021</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L="142240">
                        <a:lnSpc>
                          <a:spcPct val="100000"/>
                        </a:lnSpc>
                        <a:spcBef>
                          <a:spcPts val="1345"/>
                        </a:spcBef>
                      </a:pPr>
                      <a:r>
                        <a:rPr sz="1600" spc="-10" dirty="0">
                          <a:latin typeface="Calibri"/>
                          <a:cs typeface="Calibri"/>
                        </a:rPr>
                        <a:t>First</a:t>
                      </a:r>
                      <a:r>
                        <a:rPr sz="1600" spc="-20" dirty="0">
                          <a:latin typeface="Calibri"/>
                          <a:cs typeface="Calibri"/>
                        </a:rPr>
                        <a:t> </a:t>
                      </a:r>
                      <a:r>
                        <a:rPr sz="1600" spc="-5" dirty="0">
                          <a:latin typeface="Calibri"/>
                          <a:cs typeface="Calibri"/>
                        </a:rPr>
                        <a:t>Edition</a:t>
                      </a:r>
                      <a:endParaRPr sz="160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L="107950">
                        <a:lnSpc>
                          <a:spcPct val="100000"/>
                        </a:lnSpc>
                        <a:spcBef>
                          <a:spcPts val="1345"/>
                        </a:spcBef>
                      </a:pPr>
                      <a:r>
                        <a:rPr sz="1600" spc="-10" dirty="0">
                          <a:latin typeface="Calibri"/>
                          <a:cs typeface="Calibri"/>
                        </a:rPr>
                        <a:t>Student</a:t>
                      </a:r>
                      <a:r>
                        <a:rPr sz="1600" spc="-25" dirty="0">
                          <a:latin typeface="Calibri"/>
                          <a:cs typeface="Calibri"/>
                        </a:rPr>
                        <a:t> </a:t>
                      </a:r>
                      <a:r>
                        <a:rPr sz="1600" spc="-5" dirty="0">
                          <a:latin typeface="Calibri"/>
                          <a:cs typeface="Calibri"/>
                        </a:rPr>
                        <a:t>Name</a:t>
                      </a:r>
                      <a:endParaRPr sz="1600" dirty="0">
                        <a:latin typeface="Calibri"/>
                        <a:cs typeface="Calibri"/>
                      </a:endParaRPr>
                    </a:p>
                  </a:txBody>
                  <a:tcPr marL="0" marR="0" marT="1708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2723515" cy="452120"/>
          </a:xfrm>
          <a:prstGeom prst="rect">
            <a:avLst/>
          </a:prstGeom>
        </p:spPr>
        <p:txBody>
          <a:bodyPr vert="horz" wrap="square" lIns="0" tIns="12065" rIns="0" bIns="0" rtlCol="0">
            <a:spAutoFit/>
          </a:bodyPr>
          <a:lstStyle/>
          <a:p>
            <a:pPr marL="12700">
              <a:lnSpc>
                <a:spcPct val="100000"/>
              </a:lnSpc>
              <a:spcBef>
                <a:spcPts val="95"/>
              </a:spcBef>
            </a:pPr>
            <a:r>
              <a:rPr dirty="0"/>
              <a:t>7.</a:t>
            </a:r>
            <a:r>
              <a:rPr spc="-50" dirty="0"/>
              <a:t> </a:t>
            </a:r>
            <a:r>
              <a:rPr spc="-5" dirty="0"/>
              <a:t>Project</a:t>
            </a:r>
            <a:r>
              <a:rPr spc="-80" dirty="0"/>
              <a:t> </a:t>
            </a:r>
            <a:r>
              <a:rPr spc="-5" dirty="0"/>
              <a:t>Design</a:t>
            </a:r>
          </a:p>
        </p:txBody>
      </p:sp>
      <p:grpSp>
        <p:nvGrpSpPr>
          <p:cNvPr id="3" name="object 3"/>
          <p:cNvGrpSpPr/>
          <p:nvPr/>
        </p:nvGrpSpPr>
        <p:grpSpPr>
          <a:xfrm>
            <a:off x="41148" y="1246861"/>
            <a:ext cx="8929370" cy="5611495"/>
            <a:chOff x="41148" y="1246861"/>
            <a:chExt cx="8929370" cy="5611495"/>
          </a:xfrm>
        </p:grpSpPr>
        <p:pic>
          <p:nvPicPr>
            <p:cNvPr id="4" name="object 4"/>
            <p:cNvPicPr/>
            <p:nvPr/>
          </p:nvPicPr>
          <p:blipFill>
            <a:blip r:embed="rId2" cstate="print"/>
            <a:stretch>
              <a:fillRect/>
            </a:stretch>
          </p:blipFill>
          <p:spPr>
            <a:xfrm>
              <a:off x="41148" y="1246861"/>
              <a:ext cx="8929116" cy="5611135"/>
            </a:xfrm>
            <a:prstGeom prst="rect">
              <a:avLst/>
            </a:prstGeom>
          </p:spPr>
        </p:pic>
        <p:sp>
          <p:nvSpPr>
            <p:cNvPr id="5" name="object 5"/>
            <p:cNvSpPr/>
            <p:nvPr/>
          </p:nvSpPr>
          <p:spPr>
            <a:xfrm>
              <a:off x="79248" y="1255776"/>
              <a:ext cx="8857615" cy="5546090"/>
            </a:xfrm>
            <a:custGeom>
              <a:avLst/>
              <a:gdLst/>
              <a:ahLst/>
              <a:cxnLst/>
              <a:rect l="l" t="t" r="r" b="b"/>
              <a:pathLst>
                <a:path w="8857615" h="5546090">
                  <a:moveTo>
                    <a:pt x="8857361" y="0"/>
                  </a:moveTo>
                  <a:lnTo>
                    <a:pt x="0" y="0"/>
                  </a:lnTo>
                  <a:lnTo>
                    <a:pt x="0" y="5545582"/>
                  </a:lnTo>
                  <a:lnTo>
                    <a:pt x="8857361" y="5545582"/>
                  </a:lnTo>
                  <a:lnTo>
                    <a:pt x="8857361" y="0"/>
                  </a:lnTo>
                  <a:close/>
                </a:path>
              </a:pathLst>
            </a:custGeom>
            <a:solidFill>
              <a:srgbClr val="F0F0F0"/>
            </a:solidFill>
          </p:spPr>
          <p:txBody>
            <a:bodyPr wrap="square" lIns="0" tIns="0" rIns="0" bIns="0" rtlCol="0"/>
            <a:lstStyle/>
            <a:p>
              <a:endParaRPr/>
            </a:p>
          </p:txBody>
        </p:sp>
      </p:grpSp>
      <p:sp>
        <p:nvSpPr>
          <p:cNvPr id="6" name="object 6"/>
          <p:cNvSpPr txBox="1"/>
          <p:nvPr/>
        </p:nvSpPr>
        <p:spPr>
          <a:xfrm>
            <a:off x="66547" y="1227531"/>
            <a:ext cx="1711960"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Project</a:t>
            </a:r>
            <a:r>
              <a:rPr sz="1800" spc="-55" dirty="0">
                <a:latin typeface="Calibri"/>
                <a:cs typeface="Calibri"/>
              </a:rPr>
              <a:t> </a:t>
            </a:r>
            <a:r>
              <a:rPr sz="1800" spc="-10" dirty="0">
                <a:latin typeface="Calibri"/>
                <a:cs typeface="Calibri"/>
              </a:rPr>
              <a:t>Flowchart:</a:t>
            </a:r>
            <a:endParaRPr sz="1800">
              <a:latin typeface="Calibri"/>
              <a:cs typeface="Calibri"/>
            </a:endParaRPr>
          </a:p>
        </p:txBody>
      </p:sp>
      <p:sp>
        <p:nvSpPr>
          <p:cNvPr id="7" name="object 7"/>
          <p:cNvSpPr txBox="1"/>
          <p:nvPr/>
        </p:nvSpPr>
        <p:spPr>
          <a:xfrm>
            <a:off x="171704" y="1502409"/>
            <a:ext cx="521970"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Login</a:t>
            </a:r>
            <a:endParaRPr sz="1800">
              <a:latin typeface="Calibri"/>
              <a:cs typeface="Calibri"/>
            </a:endParaRPr>
          </a:p>
        </p:txBody>
      </p:sp>
      <p:sp>
        <p:nvSpPr>
          <p:cNvPr id="8" name="object 8"/>
          <p:cNvSpPr txBox="1"/>
          <p:nvPr/>
        </p:nvSpPr>
        <p:spPr>
          <a:xfrm>
            <a:off x="5857113" y="1502409"/>
            <a:ext cx="1132840" cy="299720"/>
          </a:xfrm>
          <a:prstGeom prst="rect">
            <a:avLst/>
          </a:prstGeom>
        </p:spPr>
        <p:txBody>
          <a:bodyPr vert="horz" wrap="square" lIns="0" tIns="12700" rIns="0" bIns="0" rtlCol="0">
            <a:spAutoFit/>
          </a:bodyPr>
          <a:lstStyle/>
          <a:p>
            <a:pPr marL="12700">
              <a:lnSpc>
                <a:spcPct val="100000"/>
              </a:lnSpc>
              <a:spcBef>
                <a:spcPts val="100"/>
              </a:spcBef>
            </a:pPr>
            <a:r>
              <a:rPr sz="1800" u="heavy" spc="-15" dirty="0">
                <a:uFill>
                  <a:solidFill>
                    <a:srgbClr val="000000"/>
                  </a:solidFill>
                </a:uFill>
                <a:latin typeface="Calibri"/>
                <a:cs typeface="Calibri"/>
              </a:rPr>
              <a:t>Registration</a:t>
            </a:r>
            <a:endParaRPr sz="1800">
              <a:latin typeface="Calibri"/>
              <a:cs typeface="Calibri"/>
            </a:endParaRPr>
          </a:p>
        </p:txBody>
      </p:sp>
      <p:sp>
        <p:nvSpPr>
          <p:cNvPr id="10" name="object 10"/>
          <p:cNvSpPr/>
          <p:nvPr/>
        </p:nvSpPr>
        <p:spPr>
          <a:xfrm>
            <a:off x="79248" y="1255775"/>
            <a:ext cx="8857615" cy="5546090"/>
          </a:xfrm>
          <a:custGeom>
            <a:avLst/>
            <a:gdLst/>
            <a:ahLst/>
            <a:cxnLst/>
            <a:rect l="l" t="t" r="r" b="b"/>
            <a:pathLst>
              <a:path w="8857615" h="5546090">
                <a:moveTo>
                  <a:pt x="0" y="5545582"/>
                </a:moveTo>
                <a:lnTo>
                  <a:pt x="8857361" y="5545582"/>
                </a:lnTo>
                <a:lnTo>
                  <a:pt x="8857361" y="0"/>
                </a:lnTo>
                <a:lnTo>
                  <a:pt x="0" y="0"/>
                </a:lnTo>
                <a:lnTo>
                  <a:pt x="0" y="5545582"/>
                </a:lnTo>
                <a:close/>
              </a:path>
            </a:pathLst>
          </a:custGeom>
          <a:ln w="9144">
            <a:solidFill>
              <a:srgbClr val="000000"/>
            </a:solidFill>
          </a:ln>
        </p:spPr>
        <p:txBody>
          <a:bodyPr wrap="square" lIns="0" tIns="0" rIns="0" bIns="0" rtlCol="0"/>
          <a:lstStyle/>
          <a:p>
            <a:endParaRPr/>
          </a:p>
        </p:txBody>
      </p:sp>
      <p:pic>
        <p:nvPicPr>
          <p:cNvPr id="13" name="image16.png"/>
          <p:cNvPicPr/>
          <p:nvPr/>
        </p:nvPicPr>
        <p:blipFill>
          <a:blip r:embed="rId3" cstate="print">
            <a:duotone>
              <a:schemeClr val="accent3">
                <a:shade val="45000"/>
                <a:satMod val="135000"/>
              </a:schemeClr>
              <a:prstClr val="white"/>
            </a:duotone>
          </a:blip>
          <a:stretch>
            <a:fillRect/>
          </a:stretch>
        </p:blipFill>
        <p:spPr>
          <a:xfrm>
            <a:off x="432689" y="2297460"/>
            <a:ext cx="1522730" cy="4059873"/>
          </a:xfrm>
          <a:prstGeom prst="rect">
            <a:avLst/>
          </a:prstGeom>
        </p:spPr>
      </p:pic>
      <p:pic>
        <p:nvPicPr>
          <p:cNvPr id="14" name="image17.png"/>
          <p:cNvPicPr/>
          <p:nvPr/>
        </p:nvPicPr>
        <p:blipFill>
          <a:blip r:embed="rId4" cstate="print">
            <a:duotone>
              <a:schemeClr val="accent3">
                <a:shade val="45000"/>
                <a:satMod val="135000"/>
              </a:schemeClr>
              <a:prstClr val="white"/>
            </a:duotone>
          </a:blip>
          <a:stretch>
            <a:fillRect/>
          </a:stretch>
        </p:blipFill>
        <p:spPr>
          <a:xfrm>
            <a:off x="5029200" y="2310160"/>
            <a:ext cx="2506472" cy="387871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2723515" cy="452120"/>
          </a:xfrm>
          <a:prstGeom prst="rect">
            <a:avLst/>
          </a:prstGeom>
        </p:spPr>
        <p:txBody>
          <a:bodyPr vert="horz" wrap="square" lIns="0" tIns="12065" rIns="0" bIns="0" rtlCol="0">
            <a:spAutoFit/>
          </a:bodyPr>
          <a:lstStyle/>
          <a:p>
            <a:pPr marL="12700">
              <a:lnSpc>
                <a:spcPct val="100000"/>
              </a:lnSpc>
              <a:spcBef>
                <a:spcPts val="95"/>
              </a:spcBef>
            </a:pPr>
            <a:r>
              <a:rPr dirty="0"/>
              <a:t>7.</a:t>
            </a:r>
            <a:r>
              <a:rPr spc="-50" dirty="0"/>
              <a:t> </a:t>
            </a:r>
            <a:r>
              <a:rPr spc="-5" dirty="0"/>
              <a:t>Project</a:t>
            </a:r>
            <a:r>
              <a:rPr spc="-80" dirty="0"/>
              <a:t> </a:t>
            </a:r>
            <a:r>
              <a:rPr spc="-5" dirty="0"/>
              <a:t>Design</a:t>
            </a:r>
          </a:p>
        </p:txBody>
      </p:sp>
      <p:grpSp>
        <p:nvGrpSpPr>
          <p:cNvPr id="3" name="object 3"/>
          <p:cNvGrpSpPr/>
          <p:nvPr/>
        </p:nvGrpSpPr>
        <p:grpSpPr>
          <a:xfrm>
            <a:off x="41148" y="1246861"/>
            <a:ext cx="8929370" cy="5611495"/>
            <a:chOff x="41148" y="1246861"/>
            <a:chExt cx="8929370" cy="5611495"/>
          </a:xfrm>
        </p:grpSpPr>
        <p:pic>
          <p:nvPicPr>
            <p:cNvPr id="4" name="object 4"/>
            <p:cNvPicPr/>
            <p:nvPr/>
          </p:nvPicPr>
          <p:blipFill>
            <a:blip r:embed="rId2" cstate="print"/>
            <a:stretch>
              <a:fillRect/>
            </a:stretch>
          </p:blipFill>
          <p:spPr>
            <a:xfrm>
              <a:off x="41148" y="1246861"/>
              <a:ext cx="8929116" cy="5611135"/>
            </a:xfrm>
            <a:prstGeom prst="rect">
              <a:avLst/>
            </a:prstGeom>
          </p:spPr>
        </p:pic>
        <p:sp>
          <p:nvSpPr>
            <p:cNvPr id="5" name="object 5"/>
            <p:cNvSpPr/>
            <p:nvPr/>
          </p:nvSpPr>
          <p:spPr>
            <a:xfrm>
              <a:off x="79248" y="1255776"/>
              <a:ext cx="8857615" cy="5546090"/>
            </a:xfrm>
            <a:custGeom>
              <a:avLst/>
              <a:gdLst/>
              <a:ahLst/>
              <a:cxnLst/>
              <a:rect l="l" t="t" r="r" b="b"/>
              <a:pathLst>
                <a:path w="8857615" h="5546090">
                  <a:moveTo>
                    <a:pt x="8857361" y="0"/>
                  </a:moveTo>
                  <a:lnTo>
                    <a:pt x="0" y="0"/>
                  </a:lnTo>
                  <a:lnTo>
                    <a:pt x="0" y="5545582"/>
                  </a:lnTo>
                  <a:lnTo>
                    <a:pt x="8857361" y="5545582"/>
                  </a:lnTo>
                  <a:lnTo>
                    <a:pt x="8857361" y="0"/>
                  </a:lnTo>
                  <a:close/>
                </a:path>
              </a:pathLst>
            </a:custGeom>
            <a:solidFill>
              <a:srgbClr val="F0F0F0"/>
            </a:solidFill>
          </p:spPr>
          <p:txBody>
            <a:bodyPr wrap="square" lIns="0" tIns="0" rIns="0" bIns="0" rtlCol="0"/>
            <a:lstStyle/>
            <a:p>
              <a:endParaRPr/>
            </a:p>
          </p:txBody>
        </p:sp>
      </p:grpSp>
      <p:sp>
        <p:nvSpPr>
          <p:cNvPr id="6" name="object 6"/>
          <p:cNvSpPr txBox="1"/>
          <p:nvPr/>
        </p:nvSpPr>
        <p:spPr>
          <a:xfrm>
            <a:off x="66547" y="1227531"/>
            <a:ext cx="1711960"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Project</a:t>
            </a:r>
            <a:r>
              <a:rPr sz="1800" spc="-55" dirty="0">
                <a:latin typeface="Calibri"/>
                <a:cs typeface="Calibri"/>
              </a:rPr>
              <a:t> </a:t>
            </a:r>
            <a:r>
              <a:rPr sz="1800" spc="-10" dirty="0">
                <a:latin typeface="Calibri"/>
                <a:cs typeface="Calibri"/>
              </a:rPr>
              <a:t>Flowchart:</a:t>
            </a:r>
            <a:endParaRPr sz="1800">
              <a:latin typeface="Calibri"/>
              <a:cs typeface="Calibri"/>
            </a:endParaRPr>
          </a:p>
        </p:txBody>
      </p:sp>
      <p:sp>
        <p:nvSpPr>
          <p:cNvPr id="7" name="object 7"/>
          <p:cNvSpPr txBox="1"/>
          <p:nvPr/>
        </p:nvSpPr>
        <p:spPr>
          <a:xfrm>
            <a:off x="223520" y="1502409"/>
            <a:ext cx="455295"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000000"/>
                  </a:solidFill>
                </a:uFill>
                <a:latin typeface="Calibri"/>
                <a:cs typeface="Calibri"/>
              </a:rPr>
              <a:t>User</a:t>
            </a:r>
            <a:endParaRPr sz="1800">
              <a:latin typeface="Calibri"/>
              <a:cs typeface="Calibri"/>
            </a:endParaRPr>
          </a:p>
        </p:txBody>
      </p:sp>
      <p:sp>
        <p:nvSpPr>
          <p:cNvPr id="8" name="object 8"/>
          <p:cNvSpPr txBox="1"/>
          <p:nvPr/>
        </p:nvSpPr>
        <p:spPr>
          <a:xfrm>
            <a:off x="5680964" y="1502409"/>
            <a:ext cx="1569085" cy="299720"/>
          </a:xfrm>
          <a:prstGeom prst="rect">
            <a:avLst/>
          </a:prstGeom>
        </p:spPr>
        <p:txBody>
          <a:bodyPr vert="horz" wrap="square" lIns="0" tIns="12700" rIns="0" bIns="0" rtlCol="0">
            <a:spAutoFit/>
          </a:bodyPr>
          <a:lstStyle/>
          <a:p>
            <a:pPr marL="12700">
              <a:lnSpc>
                <a:spcPct val="100000"/>
              </a:lnSpc>
              <a:spcBef>
                <a:spcPts val="100"/>
              </a:spcBef>
            </a:pPr>
            <a:r>
              <a:rPr sz="1800" u="heavy" spc="20" dirty="0">
                <a:uFill>
                  <a:solidFill>
                    <a:srgbClr val="000000"/>
                  </a:solidFill>
                </a:uFill>
                <a:latin typeface="Calibri"/>
                <a:cs typeface="Calibri"/>
              </a:rPr>
              <a:t> </a:t>
            </a:r>
            <a:r>
              <a:rPr sz="1800" u="heavy" spc="-10" dirty="0">
                <a:uFill>
                  <a:solidFill>
                    <a:srgbClr val="000000"/>
                  </a:solidFill>
                </a:uFill>
                <a:latin typeface="Calibri"/>
                <a:cs typeface="Calibri"/>
              </a:rPr>
              <a:t>Search</a:t>
            </a:r>
            <a:r>
              <a:rPr sz="1800" u="heavy" spc="-60" dirty="0">
                <a:uFill>
                  <a:solidFill>
                    <a:srgbClr val="000000"/>
                  </a:solidFill>
                </a:uFill>
                <a:latin typeface="Calibri"/>
                <a:cs typeface="Calibri"/>
              </a:rPr>
              <a:t> </a:t>
            </a:r>
            <a:r>
              <a:rPr sz="1800" u="heavy" spc="-10" dirty="0">
                <a:uFill>
                  <a:solidFill>
                    <a:srgbClr val="000000"/>
                  </a:solidFill>
                </a:uFill>
                <a:latin typeface="Calibri"/>
                <a:cs typeface="Calibri"/>
              </a:rPr>
              <a:t>Products</a:t>
            </a:r>
            <a:endParaRPr sz="1800">
              <a:latin typeface="Calibri"/>
              <a:cs typeface="Calibri"/>
            </a:endParaRPr>
          </a:p>
        </p:txBody>
      </p:sp>
      <p:sp>
        <p:nvSpPr>
          <p:cNvPr id="10" name="object 10"/>
          <p:cNvSpPr/>
          <p:nvPr/>
        </p:nvSpPr>
        <p:spPr>
          <a:xfrm>
            <a:off x="79248" y="1255775"/>
            <a:ext cx="8857615" cy="5546090"/>
          </a:xfrm>
          <a:custGeom>
            <a:avLst/>
            <a:gdLst/>
            <a:ahLst/>
            <a:cxnLst/>
            <a:rect l="l" t="t" r="r" b="b"/>
            <a:pathLst>
              <a:path w="8857615" h="5546090">
                <a:moveTo>
                  <a:pt x="0" y="5545582"/>
                </a:moveTo>
                <a:lnTo>
                  <a:pt x="8857361" y="5545582"/>
                </a:lnTo>
                <a:lnTo>
                  <a:pt x="8857361" y="0"/>
                </a:lnTo>
                <a:lnTo>
                  <a:pt x="0" y="0"/>
                </a:lnTo>
                <a:lnTo>
                  <a:pt x="0" y="5545582"/>
                </a:lnTo>
                <a:close/>
              </a:path>
            </a:pathLst>
          </a:custGeom>
          <a:ln w="9144">
            <a:solidFill>
              <a:srgbClr val="000000"/>
            </a:solidFill>
          </a:ln>
        </p:spPr>
        <p:txBody>
          <a:bodyPr wrap="square" lIns="0" tIns="0" rIns="0" bIns="0" rtlCol="0"/>
          <a:lstStyle/>
          <a:p>
            <a:endParaRPr/>
          </a:p>
        </p:txBody>
      </p:sp>
      <p:pic>
        <p:nvPicPr>
          <p:cNvPr id="13" name="image18.png"/>
          <p:cNvPicPr/>
          <p:nvPr/>
        </p:nvPicPr>
        <p:blipFill>
          <a:blip r:embed="rId3" cstate="print">
            <a:duotone>
              <a:schemeClr val="accent3">
                <a:shade val="45000"/>
                <a:satMod val="135000"/>
              </a:schemeClr>
              <a:prstClr val="white"/>
            </a:duotone>
          </a:blip>
          <a:stretch>
            <a:fillRect/>
          </a:stretch>
        </p:blipFill>
        <p:spPr>
          <a:xfrm>
            <a:off x="533400" y="2140647"/>
            <a:ext cx="3192273" cy="4322700"/>
          </a:xfrm>
          <a:prstGeom prst="rect">
            <a:avLst/>
          </a:prstGeom>
        </p:spPr>
      </p:pic>
      <p:pic>
        <p:nvPicPr>
          <p:cNvPr id="14" name="image20.png"/>
          <p:cNvPicPr/>
          <p:nvPr/>
        </p:nvPicPr>
        <p:blipFill>
          <a:blip r:embed="rId4" cstate="print">
            <a:duotone>
              <a:schemeClr val="accent3">
                <a:shade val="45000"/>
                <a:satMod val="135000"/>
              </a:schemeClr>
              <a:prstClr val="white"/>
            </a:duotone>
          </a:blip>
          <a:stretch>
            <a:fillRect/>
          </a:stretch>
        </p:blipFill>
        <p:spPr>
          <a:xfrm>
            <a:off x="5904166" y="2177390"/>
            <a:ext cx="1307783" cy="406431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2723515" cy="452120"/>
          </a:xfrm>
          <a:prstGeom prst="rect">
            <a:avLst/>
          </a:prstGeom>
        </p:spPr>
        <p:txBody>
          <a:bodyPr vert="horz" wrap="square" lIns="0" tIns="12065" rIns="0" bIns="0" rtlCol="0">
            <a:spAutoFit/>
          </a:bodyPr>
          <a:lstStyle/>
          <a:p>
            <a:pPr marL="12700">
              <a:lnSpc>
                <a:spcPct val="100000"/>
              </a:lnSpc>
              <a:spcBef>
                <a:spcPts val="95"/>
              </a:spcBef>
            </a:pPr>
            <a:r>
              <a:rPr dirty="0"/>
              <a:t>7.</a:t>
            </a:r>
            <a:r>
              <a:rPr spc="-50" dirty="0"/>
              <a:t> </a:t>
            </a:r>
            <a:r>
              <a:rPr spc="-5" dirty="0"/>
              <a:t>Project</a:t>
            </a:r>
            <a:r>
              <a:rPr spc="-80" dirty="0"/>
              <a:t> </a:t>
            </a:r>
            <a:r>
              <a:rPr spc="-5" dirty="0"/>
              <a:t>Design</a:t>
            </a:r>
          </a:p>
        </p:txBody>
      </p:sp>
      <p:grpSp>
        <p:nvGrpSpPr>
          <p:cNvPr id="3" name="object 3"/>
          <p:cNvGrpSpPr/>
          <p:nvPr/>
        </p:nvGrpSpPr>
        <p:grpSpPr>
          <a:xfrm>
            <a:off x="41148" y="1246861"/>
            <a:ext cx="8929370" cy="5611495"/>
            <a:chOff x="41148" y="1246861"/>
            <a:chExt cx="8929370" cy="5611495"/>
          </a:xfrm>
        </p:grpSpPr>
        <p:pic>
          <p:nvPicPr>
            <p:cNvPr id="4" name="object 4"/>
            <p:cNvPicPr/>
            <p:nvPr/>
          </p:nvPicPr>
          <p:blipFill>
            <a:blip r:embed="rId2" cstate="print"/>
            <a:stretch>
              <a:fillRect/>
            </a:stretch>
          </p:blipFill>
          <p:spPr>
            <a:xfrm>
              <a:off x="41148" y="1246861"/>
              <a:ext cx="8929116" cy="5611135"/>
            </a:xfrm>
            <a:prstGeom prst="rect">
              <a:avLst/>
            </a:prstGeom>
          </p:spPr>
        </p:pic>
        <p:sp>
          <p:nvSpPr>
            <p:cNvPr id="5" name="object 5"/>
            <p:cNvSpPr/>
            <p:nvPr/>
          </p:nvSpPr>
          <p:spPr>
            <a:xfrm>
              <a:off x="79248" y="1255776"/>
              <a:ext cx="8857615" cy="5546090"/>
            </a:xfrm>
            <a:custGeom>
              <a:avLst/>
              <a:gdLst/>
              <a:ahLst/>
              <a:cxnLst/>
              <a:rect l="l" t="t" r="r" b="b"/>
              <a:pathLst>
                <a:path w="8857615" h="5546090">
                  <a:moveTo>
                    <a:pt x="8857361" y="0"/>
                  </a:moveTo>
                  <a:lnTo>
                    <a:pt x="0" y="0"/>
                  </a:lnTo>
                  <a:lnTo>
                    <a:pt x="0" y="5545582"/>
                  </a:lnTo>
                  <a:lnTo>
                    <a:pt x="8857361" y="5545582"/>
                  </a:lnTo>
                  <a:lnTo>
                    <a:pt x="8857361" y="0"/>
                  </a:lnTo>
                  <a:close/>
                </a:path>
              </a:pathLst>
            </a:custGeom>
            <a:solidFill>
              <a:srgbClr val="F0F0F0"/>
            </a:solidFill>
          </p:spPr>
          <p:txBody>
            <a:bodyPr wrap="square" lIns="0" tIns="0" rIns="0" bIns="0" rtlCol="0"/>
            <a:lstStyle/>
            <a:p>
              <a:endParaRPr/>
            </a:p>
          </p:txBody>
        </p:sp>
      </p:grpSp>
      <p:sp>
        <p:nvSpPr>
          <p:cNvPr id="6" name="object 6"/>
          <p:cNvSpPr txBox="1"/>
          <p:nvPr/>
        </p:nvSpPr>
        <p:spPr>
          <a:xfrm>
            <a:off x="66547" y="1227531"/>
            <a:ext cx="1711960"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Project</a:t>
            </a:r>
            <a:r>
              <a:rPr sz="1800" spc="-55" dirty="0">
                <a:latin typeface="Calibri"/>
                <a:cs typeface="Calibri"/>
              </a:rPr>
              <a:t> </a:t>
            </a:r>
            <a:r>
              <a:rPr sz="1800" spc="-10" dirty="0">
                <a:latin typeface="Calibri"/>
                <a:cs typeface="Calibri"/>
              </a:rPr>
              <a:t>Flowchart:</a:t>
            </a:r>
            <a:endParaRPr sz="1800">
              <a:latin typeface="Calibri"/>
              <a:cs typeface="Calibri"/>
            </a:endParaRPr>
          </a:p>
        </p:txBody>
      </p:sp>
      <p:sp>
        <p:nvSpPr>
          <p:cNvPr id="7" name="object 7"/>
          <p:cNvSpPr txBox="1"/>
          <p:nvPr/>
        </p:nvSpPr>
        <p:spPr>
          <a:xfrm>
            <a:off x="171704" y="1502409"/>
            <a:ext cx="717550" cy="299720"/>
          </a:xfrm>
          <a:prstGeom prst="rect">
            <a:avLst/>
          </a:prstGeom>
        </p:spPr>
        <p:txBody>
          <a:bodyPr vert="horz" wrap="square" lIns="0" tIns="12700" rIns="0" bIns="0" rtlCol="0">
            <a:spAutoFit/>
          </a:bodyPr>
          <a:lstStyle/>
          <a:p>
            <a:pPr marL="12700">
              <a:lnSpc>
                <a:spcPct val="100000"/>
              </a:lnSpc>
              <a:spcBef>
                <a:spcPts val="100"/>
              </a:spcBef>
            </a:pPr>
            <a:r>
              <a:rPr sz="1800" u="heavy" spc="-45" dirty="0">
                <a:uFill>
                  <a:solidFill>
                    <a:srgbClr val="000000"/>
                  </a:solidFill>
                </a:uFill>
                <a:latin typeface="Calibri"/>
                <a:cs typeface="Calibri"/>
              </a:rPr>
              <a:t>P</a:t>
            </a:r>
            <a:r>
              <a:rPr sz="1800" u="heavy" dirty="0">
                <a:uFill>
                  <a:solidFill>
                    <a:srgbClr val="000000"/>
                  </a:solidFill>
                </a:uFill>
                <a:latin typeface="Calibri"/>
                <a:cs typeface="Calibri"/>
              </a:rPr>
              <a:t>ar</a:t>
            </a:r>
            <a:r>
              <a:rPr sz="1800" u="heavy" spc="-10" dirty="0">
                <a:uFill>
                  <a:solidFill>
                    <a:srgbClr val="000000"/>
                  </a:solidFill>
                </a:uFill>
                <a:latin typeface="Calibri"/>
                <a:cs typeface="Calibri"/>
              </a:rPr>
              <a:t>t</a:t>
            </a:r>
            <a:r>
              <a:rPr sz="1800" u="heavy" spc="-5" dirty="0">
                <a:uFill>
                  <a:solidFill>
                    <a:srgbClr val="000000"/>
                  </a:solidFill>
                </a:uFill>
                <a:latin typeface="Calibri"/>
                <a:cs typeface="Calibri"/>
              </a:rPr>
              <a:t>n</a:t>
            </a:r>
            <a:r>
              <a:rPr sz="1800" u="heavy" dirty="0">
                <a:uFill>
                  <a:solidFill>
                    <a:srgbClr val="000000"/>
                  </a:solidFill>
                </a:uFill>
                <a:latin typeface="Calibri"/>
                <a:cs typeface="Calibri"/>
              </a:rPr>
              <a:t>er</a:t>
            </a:r>
            <a:endParaRPr sz="1800">
              <a:latin typeface="Calibri"/>
              <a:cs typeface="Calibri"/>
            </a:endParaRPr>
          </a:p>
        </p:txBody>
      </p:sp>
      <p:sp>
        <p:nvSpPr>
          <p:cNvPr id="8" name="object 8"/>
          <p:cNvSpPr txBox="1"/>
          <p:nvPr/>
        </p:nvSpPr>
        <p:spPr>
          <a:xfrm>
            <a:off x="6207633" y="1502409"/>
            <a:ext cx="1293495" cy="299720"/>
          </a:xfrm>
          <a:prstGeom prst="rect">
            <a:avLst/>
          </a:prstGeom>
        </p:spPr>
        <p:txBody>
          <a:bodyPr vert="horz" wrap="square" lIns="0" tIns="12700" rIns="0" bIns="0" rtlCol="0">
            <a:spAutoFit/>
          </a:bodyPr>
          <a:lstStyle/>
          <a:p>
            <a:pPr marL="12700">
              <a:lnSpc>
                <a:spcPct val="100000"/>
              </a:lnSpc>
              <a:spcBef>
                <a:spcPts val="100"/>
              </a:spcBef>
            </a:pPr>
            <a:r>
              <a:rPr sz="1800" u="heavy" spc="-20" dirty="0">
                <a:uFill>
                  <a:solidFill>
                    <a:srgbClr val="000000"/>
                  </a:solidFill>
                </a:uFill>
                <a:latin typeface="Calibri"/>
                <a:cs typeface="Calibri"/>
              </a:rPr>
              <a:t>Post</a:t>
            </a:r>
            <a:r>
              <a:rPr sz="1800" u="heavy" spc="-65" dirty="0">
                <a:uFill>
                  <a:solidFill>
                    <a:srgbClr val="000000"/>
                  </a:solidFill>
                </a:uFill>
                <a:latin typeface="Calibri"/>
                <a:cs typeface="Calibri"/>
              </a:rPr>
              <a:t> </a:t>
            </a:r>
            <a:r>
              <a:rPr sz="1800" u="heavy" spc="-5" dirty="0">
                <a:uFill>
                  <a:solidFill>
                    <a:srgbClr val="000000"/>
                  </a:solidFill>
                </a:uFill>
                <a:latin typeface="Calibri"/>
                <a:cs typeface="Calibri"/>
              </a:rPr>
              <a:t>Products</a:t>
            </a:r>
            <a:endParaRPr sz="1800">
              <a:latin typeface="Calibri"/>
              <a:cs typeface="Calibri"/>
            </a:endParaRPr>
          </a:p>
        </p:txBody>
      </p:sp>
      <p:sp>
        <p:nvSpPr>
          <p:cNvPr id="10" name="object 10"/>
          <p:cNvSpPr/>
          <p:nvPr/>
        </p:nvSpPr>
        <p:spPr>
          <a:xfrm>
            <a:off x="79248" y="1255775"/>
            <a:ext cx="8857615" cy="5546090"/>
          </a:xfrm>
          <a:custGeom>
            <a:avLst/>
            <a:gdLst/>
            <a:ahLst/>
            <a:cxnLst/>
            <a:rect l="l" t="t" r="r" b="b"/>
            <a:pathLst>
              <a:path w="8857615" h="5546090">
                <a:moveTo>
                  <a:pt x="0" y="5545582"/>
                </a:moveTo>
                <a:lnTo>
                  <a:pt x="8857361" y="5545582"/>
                </a:lnTo>
                <a:lnTo>
                  <a:pt x="8857361" y="0"/>
                </a:lnTo>
                <a:lnTo>
                  <a:pt x="0" y="0"/>
                </a:lnTo>
                <a:lnTo>
                  <a:pt x="0" y="5545582"/>
                </a:lnTo>
                <a:close/>
              </a:path>
            </a:pathLst>
          </a:custGeom>
          <a:ln w="9144">
            <a:solidFill>
              <a:srgbClr val="000000"/>
            </a:solidFill>
          </a:ln>
        </p:spPr>
        <p:txBody>
          <a:bodyPr wrap="square" lIns="0" tIns="0" rIns="0" bIns="0" rtlCol="0"/>
          <a:lstStyle/>
          <a:p>
            <a:endParaRPr/>
          </a:p>
        </p:txBody>
      </p:sp>
      <p:pic>
        <p:nvPicPr>
          <p:cNvPr id="13" name="image19.png"/>
          <p:cNvPicPr/>
          <p:nvPr/>
        </p:nvPicPr>
        <p:blipFill>
          <a:blip r:embed="rId3" cstate="print">
            <a:duotone>
              <a:schemeClr val="accent3">
                <a:shade val="45000"/>
                <a:satMod val="135000"/>
              </a:schemeClr>
              <a:prstClr val="white"/>
            </a:duotone>
          </a:blip>
          <a:stretch>
            <a:fillRect/>
          </a:stretch>
        </p:blipFill>
        <p:spPr>
          <a:xfrm>
            <a:off x="530479" y="2139290"/>
            <a:ext cx="3097848" cy="3854450"/>
          </a:xfrm>
          <a:prstGeom prst="rect">
            <a:avLst/>
          </a:prstGeom>
        </p:spPr>
      </p:pic>
      <p:pic>
        <p:nvPicPr>
          <p:cNvPr id="14" name="image21.png"/>
          <p:cNvPicPr/>
          <p:nvPr/>
        </p:nvPicPr>
        <p:blipFill>
          <a:blip r:embed="rId4" cstate="print">
            <a:duotone>
              <a:schemeClr val="accent3">
                <a:shade val="45000"/>
                <a:satMod val="135000"/>
              </a:schemeClr>
              <a:prstClr val="white"/>
            </a:duotone>
          </a:blip>
          <a:stretch>
            <a:fillRect/>
          </a:stretch>
        </p:blipFill>
        <p:spPr>
          <a:xfrm>
            <a:off x="6096000" y="2048762"/>
            <a:ext cx="1269048" cy="43672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453765" cy="452120"/>
          </a:xfrm>
          <a:prstGeom prst="rect">
            <a:avLst/>
          </a:prstGeom>
        </p:spPr>
        <p:txBody>
          <a:bodyPr vert="horz" wrap="square" lIns="0" tIns="12065" rIns="0" bIns="0" rtlCol="0">
            <a:spAutoFit/>
          </a:bodyPr>
          <a:lstStyle/>
          <a:p>
            <a:pPr marL="12700">
              <a:lnSpc>
                <a:spcPct val="100000"/>
              </a:lnSpc>
              <a:spcBef>
                <a:spcPts val="95"/>
              </a:spcBef>
            </a:pPr>
            <a:r>
              <a:rPr dirty="0"/>
              <a:t>8.</a:t>
            </a:r>
            <a:r>
              <a:rPr spc="-30" dirty="0"/>
              <a:t> </a:t>
            </a:r>
            <a:r>
              <a:rPr spc="-5" dirty="0"/>
              <a:t>Project</a:t>
            </a:r>
            <a:r>
              <a:rPr spc="-50" dirty="0"/>
              <a:t> </a:t>
            </a:r>
            <a:r>
              <a:rPr spc="-5" dirty="0"/>
              <a:t>Gantt</a:t>
            </a:r>
            <a:r>
              <a:rPr spc="-45" dirty="0"/>
              <a:t> </a:t>
            </a:r>
            <a:r>
              <a:rPr spc="-5" dirty="0"/>
              <a:t>Chart</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pic>
        <p:nvPicPr>
          <p:cNvPr id="11" name="Picture 10"/>
          <p:cNvPicPr>
            <a:picLocks noChangeAspect="1"/>
          </p:cNvPicPr>
          <p:nvPr/>
        </p:nvPicPr>
        <p:blipFill>
          <a:blip r:embed="rId3"/>
          <a:stretch>
            <a:fillRect/>
          </a:stretch>
        </p:blipFill>
        <p:spPr>
          <a:xfrm>
            <a:off x="304800" y="1295400"/>
            <a:ext cx="7188009" cy="38635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7592" cy="5611136"/>
            <a:chOff x="70103" y="1187424"/>
            <a:chExt cx="8927592" cy="5611136"/>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9" name="object 9"/>
          <p:cNvSpPr txBox="1"/>
          <p:nvPr/>
        </p:nvSpPr>
        <p:spPr>
          <a:xfrm>
            <a:off x="186029" y="1124198"/>
            <a:ext cx="4290060" cy="744855"/>
          </a:xfrm>
          <a:prstGeom prst="rect">
            <a:avLst/>
          </a:prstGeom>
        </p:spPr>
        <p:txBody>
          <a:bodyPr vert="horz" wrap="square" lIns="0" tIns="86360" rIns="0" bIns="0" rtlCol="0">
            <a:spAutoFit/>
          </a:bodyPr>
          <a:lstStyle/>
          <a:p>
            <a:pPr marL="299085" indent="-287020">
              <a:lnSpc>
                <a:spcPct val="100000"/>
              </a:lnSpc>
              <a:spcBef>
                <a:spcPts val="680"/>
              </a:spcBef>
              <a:buFont typeface="Wingdings"/>
              <a:buChar char=""/>
              <a:tabLst>
                <a:tab pos="299720" algn="l"/>
              </a:tabLst>
            </a:pPr>
            <a:r>
              <a:rPr sz="2000" b="1" spc="-5" dirty="0">
                <a:latin typeface="Calibri"/>
                <a:cs typeface="Calibri"/>
              </a:rPr>
              <a:t>Screen</a:t>
            </a:r>
            <a:r>
              <a:rPr sz="2000" b="1" spc="-35" dirty="0">
                <a:latin typeface="Calibri"/>
                <a:cs typeface="Calibri"/>
              </a:rPr>
              <a:t> </a:t>
            </a:r>
            <a:r>
              <a:rPr sz="2000" b="1" dirty="0">
                <a:latin typeface="Calibri"/>
                <a:cs typeface="Calibri"/>
              </a:rPr>
              <a:t>Shots</a:t>
            </a:r>
            <a:r>
              <a:rPr sz="2000" b="1" spc="-20" dirty="0">
                <a:latin typeface="Calibri"/>
                <a:cs typeface="Calibri"/>
              </a:rPr>
              <a:t> </a:t>
            </a:r>
            <a:r>
              <a:rPr sz="2000" b="1" dirty="0">
                <a:latin typeface="Calibri"/>
                <a:cs typeface="Calibri"/>
              </a:rPr>
              <a:t>of</a:t>
            </a:r>
            <a:r>
              <a:rPr sz="2000" b="1" spc="-20" dirty="0">
                <a:latin typeface="Calibri"/>
                <a:cs typeface="Calibri"/>
              </a:rPr>
              <a:t> Evidences:</a:t>
            </a:r>
            <a:r>
              <a:rPr sz="2000" b="1" spc="415" dirty="0">
                <a:latin typeface="Calibri"/>
                <a:cs typeface="Calibri"/>
              </a:rPr>
              <a:t> </a:t>
            </a:r>
            <a:r>
              <a:rPr sz="1400" b="1" spc="-15" dirty="0">
                <a:latin typeface="Calibri"/>
                <a:cs typeface="Calibri"/>
              </a:rPr>
              <a:t>website</a:t>
            </a:r>
            <a:r>
              <a:rPr sz="1400" b="1" spc="-45" dirty="0">
                <a:latin typeface="Calibri"/>
                <a:cs typeface="Calibri"/>
              </a:rPr>
              <a:t> </a:t>
            </a:r>
            <a:r>
              <a:rPr sz="1400" b="1" spc="-10" dirty="0">
                <a:latin typeface="Calibri"/>
                <a:cs typeface="Calibri"/>
              </a:rPr>
              <a:t>results</a:t>
            </a:r>
            <a:endParaRPr sz="1400">
              <a:latin typeface="Calibri"/>
              <a:cs typeface="Calibri"/>
            </a:endParaRPr>
          </a:p>
          <a:p>
            <a:pPr marL="51435">
              <a:lnSpc>
                <a:spcPct val="100000"/>
              </a:lnSpc>
              <a:spcBef>
                <a:spcPts val="520"/>
              </a:spcBef>
            </a:pPr>
            <a:r>
              <a:rPr sz="1800" u="heavy" spc="-5" dirty="0">
                <a:uFill>
                  <a:solidFill>
                    <a:srgbClr val="000000"/>
                  </a:solidFill>
                </a:uFill>
                <a:latin typeface="Calibri"/>
                <a:cs typeface="Calibri"/>
              </a:rPr>
              <a:t>Landing</a:t>
            </a:r>
            <a:r>
              <a:rPr sz="1800" u="heavy" spc="-25" dirty="0">
                <a:uFill>
                  <a:solidFill>
                    <a:srgbClr val="000000"/>
                  </a:solidFill>
                </a:uFill>
                <a:latin typeface="Calibri"/>
                <a:cs typeface="Calibri"/>
              </a:rPr>
              <a:t> </a:t>
            </a:r>
            <a:r>
              <a:rPr sz="1800" u="heavy" spc="-15" dirty="0">
                <a:uFill>
                  <a:solidFill>
                    <a:srgbClr val="000000"/>
                  </a:solidFill>
                </a:uFill>
                <a:latin typeface="Calibri"/>
                <a:cs typeface="Calibri"/>
              </a:rPr>
              <a:t>Page</a:t>
            </a:r>
            <a:endParaRPr sz="1800">
              <a:latin typeface="Calibri"/>
              <a:cs typeface="Calibri"/>
            </a:endParaRPr>
          </a:p>
        </p:txBody>
      </p:sp>
      <p:pic>
        <p:nvPicPr>
          <p:cNvPr id="10" name="Picture 9" descr="E:\lithan\Module 12-CPL\ScreenShots\landin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792" y="1496625"/>
            <a:ext cx="3243263" cy="52114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FFFF"/>
                </a:solidFill>
                <a:latin typeface="Arial MT"/>
                <a:cs typeface="Arial MT"/>
              </a:rPr>
              <a:t>9.</a:t>
            </a:r>
            <a:r>
              <a:rPr sz="2800" spc="-40" dirty="0">
                <a:solidFill>
                  <a:srgbClr val="FFFFFF"/>
                </a:solidFill>
                <a:latin typeface="Arial MT"/>
                <a:cs typeface="Arial MT"/>
              </a:rPr>
              <a:t> </a:t>
            </a:r>
            <a:r>
              <a:rPr sz="2800" spc="-5" dirty="0">
                <a:solidFill>
                  <a:srgbClr val="FFFFFF"/>
                </a:solidFill>
                <a:latin typeface="Arial MT"/>
                <a:cs typeface="Arial MT"/>
              </a:rPr>
              <a:t>Project</a:t>
            </a:r>
            <a:r>
              <a:rPr sz="2800" spc="-60" dirty="0">
                <a:solidFill>
                  <a:srgbClr val="FFFFFF"/>
                </a:solidFill>
                <a:latin typeface="Arial MT"/>
                <a:cs typeface="Arial MT"/>
              </a:rPr>
              <a:t> </a:t>
            </a:r>
            <a:r>
              <a:rPr sz="2800" spc="-5" dirty="0">
                <a:solidFill>
                  <a:srgbClr val="FFFFFF"/>
                </a:solidFill>
                <a:latin typeface="Arial MT"/>
                <a:cs typeface="Arial MT"/>
              </a:rPr>
              <a:t>Execution</a:t>
            </a:r>
            <a:endParaRPr sz="2800">
              <a:latin typeface="Arial MT"/>
              <a:cs typeface="Arial MT"/>
            </a:endParaRP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378585"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000000"/>
                  </a:solidFill>
                </a:uFill>
                <a:latin typeface="Calibri"/>
                <a:cs typeface="Calibri"/>
              </a:rPr>
              <a:t>About</a:t>
            </a:r>
            <a:r>
              <a:rPr sz="1800" u="heavy" spc="-40" dirty="0">
                <a:uFill>
                  <a:solidFill>
                    <a:srgbClr val="000000"/>
                  </a:solidFill>
                </a:uFill>
                <a:latin typeface="Calibri"/>
                <a:cs typeface="Calibri"/>
              </a:rPr>
              <a:t> </a:t>
            </a:r>
            <a:r>
              <a:rPr sz="1800" u="heavy" spc="-5" dirty="0">
                <a:uFill>
                  <a:solidFill>
                    <a:srgbClr val="000000"/>
                  </a:solidFill>
                </a:uFill>
                <a:latin typeface="Calibri"/>
                <a:cs typeface="Calibri"/>
              </a:rPr>
              <a:t>Us</a:t>
            </a:r>
            <a:r>
              <a:rPr sz="1800" u="heavy" spc="-35" dirty="0">
                <a:uFill>
                  <a:solidFill>
                    <a:srgbClr val="000000"/>
                  </a:solidFill>
                </a:uFill>
                <a:latin typeface="Calibri"/>
                <a:cs typeface="Calibri"/>
              </a:rPr>
              <a:t> </a:t>
            </a:r>
            <a:r>
              <a:rPr sz="1800" u="heavy" spc="-15" dirty="0">
                <a:uFill>
                  <a:solidFill>
                    <a:srgbClr val="000000"/>
                  </a:solidFill>
                </a:uFill>
                <a:latin typeface="Calibri"/>
                <a:cs typeface="Calibri"/>
              </a:rPr>
              <a:t>Page</a:t>
            </a:r>
            <a:endParaRPr sz="1800">
              <a:latin typeface="Calibri"/>
              <a:cs typeface="Calibri"/>
            </a:endParaRPr>
          </a:p>
        </p:txBody>
      </p:sp>
      <p:pic>
        <p:nvPicPr>
          <p:cNvPr id="8" name="Picture 7"/>
          <p:cNvPicPr>
            <a:picLocks noChangeAspect="1"/>
          </p:cNvPicPr>
          <p:nvPr/>
        </p:nvPicPr>
        <p:blipFill>
          <a:blip r:embed="rId3"/>
          <a:stretch>
            <a:fillRect/>
          </a:stretch>
        </p:blipFill>
        <p:spPr>
          <a:xfrm>
            <a:off x="762000" y="1851191"/>
            <a:ext cx="6934200" cy="31817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FFFFFF"/>
                </a:solidFill>
                <a:latin typeface="Arial MT"/>
                <a:cs typeface="Arial MT"/>
              </a:rPr>
              <a:t>9.</a:t>
            </a:r>
            <a:r>
              <a:rPr sz="2800" spc="-40" dirty="0">
                <a:solidFill>
                  <a:srgbClr val="FFFFFF"/>
                </a:solidFill>
                <a:latin typeface="Arial MT"/>
                <a:cs typeface="Arial MT"/>
              </a:rPr>
              <a:t> </a:t>
            </a:r>
            <a:r>
              <a:rPr sz="2800" spc="-5" dirty="0">
                <a:solidFill>
                  <a:srgbClr val="FFFFFF"/>
                </a:solidFill>
                <a:latin typeface="Arial MT"/>
                <a:cs typeface="Arial MT"/>
              </a:rPr>
              <a:t>Project</a:t>
            </a:r>
            <a:r>
              <a:rPr sz="2800" spc="-60" dirty="0">
                <a:solidFill>
                  <a:srgbClr val="FFFFFF"/>
                </a:solidFill>
                <a:latin typeface="Arial MT"/>
                <a:cs typeface="Arial MT"/>
              </a:rPr>
              <a:t> </a:t>
            </a:r>
            <a:r>
              <a:rPr sz="2800" spc="-5" dirty="0">
                <a:solidFill>
                  <a:srgbClr val="FFFFFF"/>
                </a:solidFill>
                <a:latin typeface="Arial MT"/>
                <a:cs typeface="Arial MT"/>
              </a:rPr>
              <a:t>Execution</a:t>
            </a:r>
            <a:endParaRPr sz="2800">
              <a:latin typeface="Arial MT"/>
              <a:cs typeface="Arial MT"/>
            </a:endParaRP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52590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Contact</a:t>
            </a:r>
            <a:r>
              <a:rPr sz="1800" u="heavy" spc="-35" dirty="0">
                <a:uFill>
                  <a:solidFill>
                    <a:srgbClr val="000000"/>
                  </a:solidFill>
                </a:uFill>
                <a:latin typeface="Calibri"/>
                <a:cs typeface="Calibri"/>
              </a:rPr>
              <a:t> </a:t>
            </a:r>
            <a:r>
              <a:rPr sz="1800" u="heavy" dirty="0">
                <a:uFill>
                  <a:solidFill>
                    <a:srgbClr val="000000"/>
                  </a:solidFill>
                </a:uFill>
                <a:latin typeface="Calibri"/>
                <a:cs typeface="Calibri"/>
              </a:rPr>
              <a:t>Us</a:t>
            </a:r>
            <a:r>
              <a:rPr sz="1800" u="heavy" spc="-30" dirty="0">
                <a:uFill>
                  <a:solidFill>
                    <a:srgbClr val="000000"/>
                  </a:solidFill>
                </a:uFill>
                <a:latin typeface="Calibri"/>
                <a:cs typeface="Calibri"/>
              </a:rPr>
              <a:t> </a:t>
            </a:r>
            <a:r>
              <a:rPr sz="1800" u="heavy" spc="-15" dirty="0">
                <a:uFill>
                  <a:solidFill>
                    <a:srgbClr val="000000"/>
                  </a:solidFill>
                </a:uFill>
                <a:latin typeface="Calibri"/>
                <a:cs typeface="Calibri"/>
              </a:rPr>
              <a:t>Page</a:t>
            </a:r>
            <a:endParaRPr sz="1800">
              <a:latin typeface="Calibri"/>
              <a:cs typeface="Calibri"/>
            </a:endParaRPr>
          </a:p>
        </p:txBody>
      </p:sp>
      <p:pic>
        <p:nvPicPr>
          <p:cNvPr id="11" name="Picture 10" descr="E:\lithan\Module 12-CPL\ScreenShots\contact us.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701450"/>
            <a:ext cx="5349875" cy="49323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24777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Product</a:t>
            </a:r>
            <a:r>
              <a:rPr sz="1800" u="heavy" spc="-60" dirty="0">
                <a:uFill>
                  <a:solidFill>
                    <a:srgbClr val="000000"/>
                  </a:solidFill>
                </a:uFill>
                <a:latin typeface="Calibri"/>
                <a:cs typeface="Calibri"/>
              </a:rPr>
              <a:t> </a:t>
            </a:r>
            <a:r>
              <a:rPr sz="1800" u="heavy" spc="-15" dirty="0">
                <a:uFill>
                  <a:solidFill>
                    <a:srgbClr val="000000"/>
                  </a:solidFill>
                </a:uFill>
                <a:latin typeface="Calibri"/>
                <a:cs typeface="Calibri"/>
              </a:rPr>
              <a:t>Page</a:t>
            </a:r>
            <a:endParaRPr sz="1800">
              <a:latin typeface="Calibri"/>
              <a:cs typeface="Calibri"/>
            </a:endParaRPr>
          </a:p>
        </p:txBody>
      </p:sp>
      <p:pic>
        <p:nvPicPr>
          <p:cNvPr id="8" name="Picture 7"/>
          <p:cNvPicPr>
            <a:picLocks noChangeAspect="1"/>
          </p:cNvPicPr>
          <p:nvPr/>
        </p:nvPicPr>
        <p:blipFill>
          <a:blip r:embed="rId3"/>
          <a:stretch>
            <a:fillRect/>
          </a:stretch>
        </p:blipFill>
        <p:spPr>
          <a:xfrm>
            <a:off x="304800" y="1828800"/>
            <a:ext cx="7466608" cy="343775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641856" cy="289823"/>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Order</a:t>
            </a:r>
            <a:r>
              <a:rPr sz="1800" u="heavy" spc="-65" dirty="0">
                <a:uFill>
                  <a:solidFill>
                    <a:srgbClr val="000000"/>
                  </a:solidFill>
                </a:uFill>
                <a:latin typeface="Calibri"/>
                <a:cs typeface="Calibri"/>
              </a:rPr>
              <a:t> </a:t>
            </a:r>
            <a:r>
              <a:rPr sz="1800" u="heavy" spc="-10" dirty="0" smtClean="0">
                <a:uFill>
                  <a:solidFill>
                    <a:srgbClr val="000000"/>
                  </a:solidFill>
                </a:uFill>
                <a:latin typeface="Calibri"/>
                <a:cs typeface="Calibri"/>
              </a:rPr>
              <a:t>Product</a:t>
            </a:r>
            <a:r>
              <a:rPr lang="en-US" sz="1800" u="heavy" spc="-10" dirty="0" smtClean="0">
                <a:uFill>
                  <a:solidFill>
                    <a:srgbClr val="000000"/>
                  </a:solidFill>
                </a:uFill>
                <a:latin typeface="Calibri"/>
                <a:cs typeface="Calibri"/>
              </a:rPr>
              <a:t> /</a:t>
            </a:r>
            <a:endParaRPr sz="1800" dirty="0">
              <a:latin typeface="Calibri"/>
              <a:cs typeface="Calibri"/>
            </a:endParaRPr>
          </a:p>
        </p:txBody>
      </p:sp>
      <p:sp>
        <p:nvSpPr>
          <p:cNvPr id="8" name="object 8"/>
          <p:cNvSpPr txBox="1"/>
          <p:nvPr/>
        </p:nvSpPr>
        <p:spPr>
          <a:xfrm>
            <a:off x="1624585" y="1300480"/>
            <a:ext cx="932180"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Order</a:t>
            </a:r>
            <a:r>
              <a:rPr sz="1800" u="heavy" spc="-55" dirty="0">
                <a:uFill>
                  <a:solidFill>
                    <a:srgbClr val="000000"/>
                  </a:solidFill>
                </a:uFill>
                <a:latin typeface="Calibri"/>
                <a:cs typeface="Calibri"/>
              </a:rPr>
              <a:t> </a:t>
            </a:r>
            <a:r>
              <a:rPr sz="1800" u="heavy" spc="-10" dirty="0">
                <a:uFill>
                  <a:solidFill>
                    <a:srgbClr val="000000"/>
                  </a:solidFill>
                </a:uFill>
                <a:latin typeface="Calibri"/>
                <a:cs typeface="Calibri"/>
              </a:rPr>
              <a:t>List</a:t>
            </a:r>
            <a:endParaRPr sz="1800" dirty="0">
              <a:latin typeface="Calibri"/>
              <a:cs typeface="Calibri"/>
            </a:endParaRPr>
          </a:p>
        </p:txBody>
      </p:sp>
      <p:pic>
        <p:nvPicPr>
          <p:cNvPr id="14" name="Picture 13" descr="E:\lithan\Module 12-CPL\ScreenShots\cart.png"/>
          <p:cNvPicPr/>
          <p:nvPr/>
        </p:nvPicPr>
        <p:blipFill>
          <a:blip r:embed="rId3">
            <a:extLst>
              <a:ext uri="{28A0092B-C50C-407E-A947-70E740481C1C}">
                <a14:useLocalDpi xmlns:a14="http://schemas.microsoft.com/office/drawing/2010/main" val="0"/>
              </a:ext>
            </a:extLst>
          </a:blip>
          <a:srcRect/>
          <a:stretch>
            <a:fillRect/>
          </a:stretch>
        </p:blipFill>
        <p:spPr bwMode="auto">
          <a:xfrm>
            <a:off x="1007872" y="1582937"/>
            <a:ext cx="6840728" cy="48940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945639" cy="299720"/>
          </a:xfrm>
          <a:prstGeom prst="rect">
            <a:avLst/>
          </a:prstGeom>
        </p:spPr>
        <p:txBody>
          <a:bodyPr vert="horz" wrap="square" lIns="0" tIns="12700" rIns="0" bIns="0" rtlCol="0">
            <a:spAutoFit/>
          </a:bodyPr>
          <a:lstStyle/>
          <a:p>
            <a:pPr marL="12700">
              <a:lnSpc>
                <a:spcPct val="100000"/>
              </a:lnSpc>
              <a:spcBef>
                <a:spcPts val="100"/>
              </a:spcBef>
            </a:pPr>
            <a:r>
              <a:rPr sz="1800" u="heavy" spc="-15" dirty="0">
                <a:uFill>
                  <a:solidFill>
                    <a:srgbClr val="000000"/>
                  </a:solidFill>
                </a:uFill>
                <a:latin typeface="Calibri"/>
                <a:cs typeface="Calibri"/>
              </a:rPr>
              <a:t>Registration</a:t>
            </a:r>
            <a:r>
              <a:rPr sz="1800" u="heavy" spc="-20" dirty="0">
                <a:uFill>
                  <a:solidFill>
                    <a:srgbClr val="000000"/>
                  </a:solidFill>
                </a:uFill>
                <a:latin typeface="Calibri"/>
                <a:cs typeface="Calibri"/>
              </a:rPr>
              <a:t> </a:t>
            </a:r>
            <a:r>
              <a:rPr sz="1800" u="heavy" spc="-10" dirty="0">
                <a:uFill>
                  <a:solidFill>
                    <a:srgbClr val="000000"/>
                  </a:solidFill>
                </a:uFill>
                <a:latin typeface="Calibri"/>
                <a:cs typeface="Calibri"/>
              </a:rPr>
              <a:t>Account</a:t>
            </a:r>
            <a:endParaRPr sz="1800">
              <a:latin typeface="Calibri"/>
              <a:cs typeface="Calibri"/>
            </a:endParaRPr>
          </a:p>
        </p:txBody>
      </p:sp>
      <p:pic>
        <p:nvPicPr>
          <p:cNvPr id="14" name="Picture 13" descr="E:\lithan\Module 12-CPL\ScreenShots\register.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26" y="1718532"/>
            <a:ext cx="5091113" cy="36287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02610" cy="452120"/>
          </a:xfrm>
          <a:prstGeom prst="rect">
            <a:avLst/>
          </a:prstGeom>
        </p:spPr>
        <p:txBody>
          <a:bodyPr vert="horz" wrap="square" lIns="0" tIns="12065" rIns="0" bIns="0" rtlCol="0">
            <a:spAutoFit/>
          </a:bodyPr>
          <a:lstStyle/>
          <a:p>
            <a:pPr marL="12700">
              <a:lnSpc>
                <a:spcPct val="100000"/>
              </a:lnSpc>
              <a:spcBef>
                <a:spcPts val="95"/>
              </a:spcBef>
            </a:pPr>
            <a:r>
              <a:rPr spc="-5" dirty="0"/>
              <a:t>1.</a:t>
            </a:r>
            <a:r>
              <a:rPr spc="-40" dirty="0"/>
              <a:t> </a:t>
            </a:r>
            <a:r>
              <a:rPr dirty="0"/>
              <a:t>Project</a:t>
            </a:r>
            <a:r>
              <a:rPr spc="-70" dirty="0"/>
              <a:t> </a:t>
            </a:r>
            <a:r>
              <a:rPr spc="-5" dirty="0"/>
              <a:t>Definition</a:t>
            </a:r>
          </a:p>
        </p:txBody>
      </p:sp>
      <p:grpSp>
        <p:nvGrpSpPr>
          <p:cNvPr id="3" name="object 3"/>
          <p:cNvGrpSpPr/>
          <p:nvPr/>
        </p:nvGrpSpPr>
        <p:grpSpPr>
          <a:xfrm>
            <a:off x="64007" y="1252957"/>
            <a:ext cx="8928100" cy="5605145"/>
            <a:chOff x="64007" y="1252957"/>
            <a:chExt cx="8928100" cy="5605145"/>
          </a:xfrm>
        </p:grpSpPr>
        <p:pic>
          <p:nvPicPr>
            <p:cNvPr id="4" name="object 4"/>
            <p:cNvPicPr/>
            <p:nvPr/>
          </p:nvPicPr>
          <p:blipFill>
            <a:blip r:embed="rId2" cstate="print"/>
            <a:stretch>
              <a:fillRect/>
            </a:stretch>
          </p:blipFill>
          <p:spPr>
            <a:xfrm>
              <a:off x="64007" y="1252957"/>
              <a:ext cx="8927592" cy="5605040"/>
            </a:xfrm>
            <a:prstGeom prst="rect">
              <a:avLst/>
            </a:prstGeom>
          </p:spPr>
        </p:pic>
        <p:sp>
          <p:nvSpPr>
            <p:cNvPr id="5" name="object 5"/>
            <p:cNvSpPr/>
            <p:nvPr/>
          </p:nvSpPr>
          <p:spPr>
            <a:xfrm>
              <a:off x="102107" y="1261872"/>
              <a:ext cx="8857615" cy="5546090"/>
            </a:xfrm>
            <a:custGeom>
              <a:avLst/>
              <a:gdLst/>
              <a:ahLst/>
              <a:cxnLst/>
              <a:rect l="l" t="t" r="r" b="b"/>
              <a:pathLst>
                <a:path w="8857615" h="5546090">
                  <a:moveTo>
                    <a:pt x="8857107" y="0"/>
                  </a:moveTo>
                  <a:lnTo>
                    <a:pt x="0" y="0"/>
                  </a:lnTo>
                  <a:lnTo>
                    <a:pt x="0" y="5545582"/>
                  </a:lnTo>
                  <a:lnTo>
                    <a:pt x="8857107" y="5545582"/>
                  </a:lnTo>
                  <a:lnTo>
                    <a:pt x="8857107" y="0"/>
                  </a:lnTo>
                  <a:close/>
                </a:path>
              </a:pathLst>
            </a:custGeom>
            <a:solidFill>
              <a:srgbClr val="F0F0F0"/>
            </a:solidFill>
          </p:spPr>
          <p:txBody>
            <a:bodyPr wrap="square" lIns="0" tIns="0" rIns="0" bIns="0" rtlCol="0"/>
            <a:lstStyle/>
            <a:p>
              <a:endParaRPr/>
            </a:p>
          </p:txBody>
        </p:sp>
        <p:sp>
          <p:nvSpPr>
            <p:cNvPr id="6" name="object 6"/>
            <p:cNvSpPr/>
            <p:nvPr/>
          </p:nvSpPr>
          <p:spPr>
            <a:xfrm>
              <a:off x="102107" y="1261872"/>
              <a:ext cx="8857615" cy="5546090"/>
            </a:xfrm>
            <a:custGeom>
              <a:avLst/>
              <a:gdLst/>
              <a:ahLst/>
              <a:cxnLst/>
              <a:rect l="l" t="t" r="r" b="b"/>
              <a:pathLst>
                <a:path w="8857615" h="5546090">
                  <a:moveTo>
                    <a:pt x="0" y="5545582"/>
                  </a:moveTo>
                  <a:lnTo>
                    <a:pt x="8857107" y="5545582"/>
                  </a:lnTo>
                  <a:lnTo>
                    <a:pt x="8857107"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092453"/>
            <a:ext cx="8579485" cy="4941096"/>
          </a:xfrm>
          <a:prstGeom prst="rect">
            <a:avLst/>
          </a:prstGeom>
        </p:spPr>
        <p:txBody>
          <a:bodyPr vert="horz" wrap="square" lIns="0" tIns="118110" rIns="0" bIns="0" rtlCol="0">
            <a:spAutoFit/>
          </a:bodyPr>
          <a:lstStyle/>
          <a:p>
            <a:pPr marL="299085" indent="-287020">
              <a:lnSpc>
                <a:spcPct val="100000"/>
              </a:lnSpc>
              <a:spcBef>
                <a:spcPts val="930"/>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40" dirty="0">
                <a:latin typeface="Calibri"/>
                <a:cs typeface="Calibri"/>
              </a:rPr>
              <a:t> </a:t>
            </a:r>
            <a:r>
              <a:rPr sz="2000" b="1" dirty="0">
                <a:latin typeface="Calibri"/>
                <a:cs typeface="Calibri"/>
              </a:rPr>
              <a:t>Backg</a:t>
            </a:r>
            <a:r>
              <a:rPr sz="2000" b="1" spc="-35" dirty="0">
                <a:latin typeface="Calibri"/>
                <a:cs typeface="Calibri"/>
              </a:rPr>
              <a:t>r</a:t>
            </a:r>
            <a:r>
              <a:rPr sz="2000" b="1" dirty="0">
                <a:latin typeface="Calibri"/>
                <a:cs typeface="Calibri"/>
              </a:rPr>
              <a:t>oun</a:t>
            </a:r>
            <a:r>
              <a:rPr sz="2000" b="1" spc="-10" dirty="0">
                <a:latin typeface="Calibri"/>
                <a:cs typeface="Calibri"/>
              </a:rPr>
              <a:t>d</a:t>
            </a:r>
            <a:r>
              <a:rPr sz="2000" b="1" dirty="0">
                <a:latin typeface="Calibri"/>
                <a:cs typeface="Calibri"/>
              </a:rPr>
              <a:t>:</a:t>
            </a:r>
            <a:r>
              <a:rPr sz="2000" b="1" spc="-60" dirty="0">
                <a:latin typeface="Calibri"/>
                <a:cs typeface="Calibri"/>
              </a:rPr>
              <a:t> </a:t>
            </a:r>
            <a:r>
              <a:rPr sz="2000" b="1" dirty="0">
                <a:latin typeface="Calibri"/>
                <a:cs typeface="Calibri"/>
              </a:rPr>
              <a:t>bri</a:t>
            </a:r>
            <a:r>
              <a:rPr sz="2000" b="1" spc="-15" dirty="0">
                <a:latin typeface="Calibri"/>
                <a:cs typeface="Calibri"/>
              </a:rPr>
              <a:t>e</a:t>
            </a:r>
            <a:r>
              <a:rPr sz="2000" b="1" dirty="0">
                <a:latin typeface="Calibri"/>
                <a:cs typeface="Calibri"/>
              </a:rPr>
              <a:t>f</a:t>
            </a:r>
            <a:r>
              <a:rPr sz="2000" b="1" spc="-35" dirty="0">
                <a:latin typeface="Calibri"/>
                <a:cs typeface="Calibri"/>
              </a:rPr>
              <a:t> </a:t>
            </a:r>
            <a:r>
              <a:rPr sz="2000" b="1" dirty="0">
                <a:latin typeface="Calibri"/>
                <a:cs typeface="Calibri"/>
              </a:rPr>
              <a:t>out</a:t>
            </a:r>
            <a:r>
              <a:rPr sz="2000" b="1" spc="-30" dirty="0">
                <a:latin typeface="Calibri"/>
                <a:cs typeface="Calibri"/>
              </a:rPr>
              <a:t> </a:t>
            </a:r>
            <a:r>
              <a:rPr sz="2000" b="1" dirty="0">
                <a:latin typeface="Calibri"/>
                <a:cs typeface="Calibri"/>
              </a:rPr>
              <a:t>the</a:t>
            </a:r>
            <a:r>
              <a:rPr sz="2000" b="1" spc="-30" dirty="0">
                <a:latin typeface="Calibri"/>
                <a:cs typeface="Calibri"/>
              </a:rPr>
              <a:t> </a:t>
            </a:r>
            <a:r>
              <a:rPr sz="2000" b="1" dirty="0">
                <a:latin typeface="Calibri"/>
                <a:cs typeface="Calibri"/>
              </a:rPr>
              <a:t>sc</a:t>
            </a:r>
            <a:r>
              <a:rPr sz="2000" b="1" spc="-5" dirty="0">
                <a:latin typeface="Calibri"/>
                <a:cs typeface="Calibri"/>
              </a:rPr>
              <a:t>enar</a:t>
            </a:r>
            <a:r>
              <a:rPr sz="2000" b="1" spc="-20" dirty="0">
                <a:latin typeface="Calibri"/>
                <a:cs typeface="Calibri"/>
              </a:rPr>
              <a:t>i</a:t>
            </a:r>
            <a:r>
              <a:rPr sz="2000" b="1" dirty="0">
                <a:latin typeface="Calibri"/>
                <a:cs typeface="Calibri"/>
              </a:rPr>
              <a:t>o</a:t>
            </a:r>
            <a:endParaRPr sz="2000" dirty="0">
              <a:latin typeface="Calibri"/>
              <a:cs typeface="Calibri"/>
            </a:endParaRPr>
          </a:p>
          <a:p>
            <a:pPr marL="116839" marR="5080" algn="just">
              <a:lnSpc>
                <a:spcPct val="100000"/>
              </a:lnSpc>
              <a:spcBef>
                <a:spcPts val="500"/>
              </a:spcBef>
            </a:pPr>
            <a:r>
              <a:rPr lang="en-US" sz="1200" spc="-5" dirty="0" smtClean="0">
                <a:latin typeface="Verdana"/>
                <a:cs typeface="Verdana"/>
              </a:rPr>
              <a:t>Jumpstart is a retail enterprise that operates 750 sites around the country. Their items are innovative and of great quality, which draws in customers. A substitute norm of remote employment has arisen in the post-</a:t>
            </a:r>
            <a:r>
              <a:rPr lang="en-US" sz="1200" spc="-5" dirty="0" err="1" smtClean="0">
                <a:latin typeface="Verdana"/>
                <a:cs typeface="Verdana"/>
              </a:rPr>
              <a:t>Covid</a:t>
            </a:r>
            <a:r>
              <a:rPr lang="en-US" sz="1200" spc="-5" dirty="0" smtClean="0">
                <a:latin typeface="Verdana"/>
                <a:cs typeface="Verdana"/>
              </a:rPr>
              <a:t> 19 era, which is causing numerous disruptions to their main business. They ought to alter their business plan to put the needs of the client first. To fix the problems, </a:t>
            </a:r>
            <a:r>
              <a:rPr lang="en-US" sz="1200" spc="-5" dirty="0" err="1" smtClean="0">
                <a:latin typeface="Verdana"/>
                <a:cs typeface="Verdana"/>
              </a:rPr>
              <a:t>Aceadora</a:t>
            </a:r>
            <a:r>
              <a:rPr lang="en-US" sz="1200" spc="-5" dirty="0" smtClean="0">
                <a:latin typeface="Verdana"/>
                <a:cs typeface="Verdana"/>
              </a:rPr>
              <a:t> Tech was contacted by Jumpstart's Chief Operations Manager. A corresponding e-commerce website was made there. In other words, software developers working on the capstone project designed a project for the JumpStart retail shop while taking into account the expertise needed for project planning, research, design, and implementation. I've chosen to discuss the most important clothing items that any woman, man, and child needs to have here</a:t>
            </a:r>
            <a:r>
              <a:rPr sz="1200" spc="-10" dirty="0" smtClean="0">
                <a:latin typeface="Verdana"/>
                <a:cs typeface="Verdana"/>
              </a:rPr>
              <a:t>. </a:t>
            </a:r>
            <a:r>
              <a:rPr lang="en-US" sz="1200" spc="-20" dirty="0" smtClean="0">
                <a:latin typeface="Verdana"/>
                <a:cs typeface="Verdana"/>
              </a:rPr>
              <a:t>Jumpstart made a website to serve as an online clothes store in order to do that. Products, their details, carts, checkout, and products can all be posted and ordered there.  Additionally, this website was made with the user and admin in mind, allowing them to modify the relevant facts.</a:t>
            </a:r>
          </a:p>
          <a:p>
            <a:pPr>
              <a:lnSpc>
                <a:spcPct val="100000"/>
              </a:lnSpc>
              <a:spcBef>
                <a:spcPts val="30"/>
              </a:spcBef>
            </a:pPr>
            <a:endParaRPr sz="1150" dirty="0">
              <a:latin typeface="Verdana"/>
              <a:cs typeface="Verdana"/>
            </a:endParaRPr>
          </a:p>
          <a:p>
            <a:pPr marL="299720" indent="-287655">
              <a:lnSpc>
                <a:spcPct val="100000"/>
              </a:lnSpc>
              <a:buFont typeface="Wingdings"/>
              <a:buChar char=""/>
              <a:tabLst>
                <a:tab pos="300355" algn="l"/>
              </a:tabLst>
            </a:pPr>
            <a:r>
              <a:rPr sz="2000" b="1" spc="-5" dirty="0">
                <a:latin typeface="Calibri"/>
                <a:cs typeface="Calibri"/>
              </a:rPr>
              <a:t>Project</a:t>
            </a:r>
            <a:r>
              <a:rPr sz="2000" b="1" spc="-85" dirty="0">
                <a:latin typeface="Calibri"/>
                <a:cs typeface="Calibri"/>
              </a:rPr>
              <a:t> </a:t>
            </a:r>
            <a:r>
              <a:rPr sz="2000" b="1" spc="-5" dirty="0">
                <a:latin typeface="Calibri"/>
                <a:cs typeface="Calibri"/>
              </a:rPr>
              <a:t>Goal:</a:t>
            </a:r>
            <a:endParaRPr sz="2000" dirty="0">
              <a:latin typeface="Calibri"/>
              <a:cs typeface="Calibri"/>
            </a:endParaRPr>
          </a:p>
          <a:p>
            <a:pPr marL="128905" lvl="1" indent="-54610">
              <a:lnSpc>
                <a:spcPct val="100000"/>
              </a:lnSpc>
              <a:spcBef>
                <a:spcPts val="819"/>
              </a:spcBef>
              <a:buSzPct val="91666"/>
              <a:buFont typeface="Arial MT"/>
              <a:buChar char="•"/>
              <a:tabLst>
                <a:tab pos="129539" algn="l"/>
              </a:tabLst>
            </a:pPr>
            <a:r>
              <a:rPr sz="1200" spc="-5" dirty="0">
                <a:solidFill>
                  <a:srgbClr val="1F2023"/>
                </a:solidFill>
                <a:latin typeface="Verdana"/>
                <a:cs typeface="Verdana"/>
              </a:rPr>
              <a:t>Increasing</a:t>
            </a:r>
            <a:r>
              <a:rPr sz="1200" dirty="0">
                <a:solidFill>
                  <a:srgbClr val="1F2023"/>
                </a:solidFill>
                <a:latin typeface="Verdana"/>
                <a:cs typeface="Verdana"/>
              </a:rPr>
              <a:t> </a:t>
            </a:r>
            <a:r>
              <a:rPr sz="1200" spc="-10" dirty="0">
                <a:solidFill>
                  <a:srgbClr val="1F2023"/>
                </a:solidFill>
                <a:latin typeface="Verdana"/>
                <a:cs typeface="Verdana"/>
              </a:rPr>
              <a:t>traffic</a:t>
            </a:r>
            <a:r>
              <a:rPr sz="1200" spc="20" dirty="0">
                <a:solidFill>
                  <a:srgbClr val="1F2023"/>
                </a:solidFill>
                <a:latin typeface="Verdana"/>
                <a:cs typeface="Verdana"/>
              </a:rPr>
              <a:t> </a:t>
            </a:r>
            <a:r>
              <a:rPr sz="1200" dirty="0">
                <a:solidFill>
                  <a:srgbClr val="1F2023"/>
                </a:solidFill>
                <a:latin typeface="Verdana"/>
                <a:cs typeface="Verdana"/>
              </a:rPr>
              <a:t>from</a:t>
            </a:r>
            <a:r>
              <a:rPr sz="1200" spc="-5" dirty="0">
                <a:solidFill>
                  <a:srgbClr val="1F2023"/>
                </a:solidFill>
                <a:latin typeface="Verdana"/>
                <a:cs typeface="Verdana"/>
              </a:rPr>
              <a:t> social</a:t>
            </a:r>
            <a:r>
              <a:rPr sz="1200" spc="-10" dirty="0">
                <a:solidFill>
                  <a:srgbClr val="1F2023"/>
                </a:solidFill>
                <a:latin typeface="Verdana"/>
                <a:cs typeface="Verdana"/>
              </a:rPr>
              <a:t> </a:t>
            </a:r>
            <a:r>
              <a:rPr sz="1200" spc="-5" dirty="0">
                <a:solidFill>
                  <a:srgbClr val="1F2023"/>
                </a:solidFill>
                <a:latin typeface="Verdana"/>
                <a:cs typeface="Verdana"/>
              </a:rPr>
              <a:t>media.</a:t>
            </a:r>
            <a:endParaRPr sz="1200" dirty="0">
              <a:latin typeface="Verdana"/>
              <a:cs typeface="Verdana"/>
            </a:endParaRPr>
          </a:p>
          <a:p>
            <a:pPr marL="129539" lvl="1" indent="-55244">
              <a:lnSpc>
                <a:spcPct val="100000"/>
              </a:lnSpc>
              <a:spcBef>
                <a:spcPts val="720"/>
              </a:spcBef>
              <a:buSzPct val="91666"/>
              <a:buFont typeface="Arial MT"/>
              <a:buChar char="•"/>
              <a:tabLst>
                <a:tab pos="130175" algn="l"/>
              </a:tabLst>
            </a:pPr>
            <a:r>
              <a:rPr sz="1200" spc="-5" dirty="0">
                <a:solidFill>
                  <a:srgbClr val="1F2023"/>
                </a:solidFill>
                <a:latin typeface="Verdana"/>
                <a:cs typeface="Verdana"/>
              </a:rPr>
              <a:t>Creating</a:t>
            </a:r>
            <a:r>
              <a:rPr sz="1200" spc="-10" dirty="0">
                <a:solidFill>
                  <a:srgbClr val="1F2023"/>
                </a:solidFill>
                <a:latin typeface="Verdana"/>
                <a:cs typeface="Verdana"/>
              </a:rPr>
              <a:t> </a:t>
            </a:r>
            <a:r>
              <a:rPr sz="1200" spc="-5" dirty="0">
                <a:solidFill>
                  <a:srgbClr val="1F2023"/>
                </a:solidFill>
                <a:latin typeface="Verdana"/>
                <a:cs typeface="Verdana"/>
              </a:rPr>
              <a:t>More</a:t>
            </a:r>
            <a:r>
              <a:rPr sz="1200" spc="-10" dirty="0">
                <a:solidFill>
                  <a:srgbClr val="1F2023"/>
                </a:solidFill>
                <a:latin typeface="Verdana"/>
                <a:cs typeface="Verdana"/>
              </a:rPr>
              <a:t> </a:t>
            </a:r>
            <a:r>
              <a:rPr sz="1200" spc="-5" dirty="0">
                <a:solidFill>
                  <a:srgbClr val="1F2023"/>
                </a:solidFill>
                <a:latin typeface="Verdana"/>
                <a:cs typeface="Verdana"/>
              </a:rPr>
              <a:t>Compelling</a:t>
            </a:r>
            <a:r>
              <a:rPr sz="1200" spc="-15" dirty="0">
                <a:solidFill>
                  <a:srgbClr val="1F2023"/>
                </a:solidFill>
                <a:latin typeface="Verdana"/>
                <a:cs typeface="Verdana"/>
              </a:rPr>
              <a:t> </a:t>
            </a:r>
            <a:r>
              <a:rPr sz="1200" spc="-5" dirty="0">
                <a:solidFill>
                  <a:srgbClr val="1F2023"/>
                </a:solidFill>
                <a:latin typeface="Verdana"/>
                <a:cs typeface="Verdana"/>
              </a:rPr>
              <a:t>Content.</a:t>
            </a:r>
            <a:endParaRPr sz="1200" dirty="0">
              <a:latin typeface="Verdana"/>
              <a:cs typeface="Verdana"/>
            </a:endParaRPr>
          </a:p>
          <a:p>
            <a:pPr marL="128905" lvl="1" indent="-54610">
              <a:lnSpc>
                <a:spcPct val="100000"/>
              </a:lnSpc>
              <a:spcBef>
                <a:spcPts val="720"/>
              </a:spcBef>
              <a:buSzPct val="91666"/>
              <a:buFont typeface="Arial MT"/>
              <a:buChar char="•"/>
              <a:tabLst>
                <a:tab pos="129539" algn="l"/>
              </a:tabLst>
            </a:pPr>
            <a:r>
              <a:rPr sz="1200" spc="-5" dirty="0">
                <a:solidFill>
                  <a:srgbClr val="1F2023"/>
                </a:solidFill>
                <a:latin typeface="Verdana"/>
                <a:cs typeface="Verdana"/>
              </a:rPr>
              <a:t>Better</a:t>
            </a:r>
            <a:r>
              <a:rPr sz="1200" spc="-15" dirty="0">
                <a:solidFill>
                  <a:srgbClr val="1F2023"/>
                </a:solidFill>
                <a:latin typeface="Verdana"/>
                <a:cs typeface="Verdana"/>
              </a:rPr>
              <a:t> </a:t>
            </a:r>
            <a:r>
              <a:rPr sz="1200" dirty="0">
                <a:solidFill>
                  <a:srgbClr val="1F2023"/>
                </a:solidFill>
                <a:latin typeface="Verdana"/>
                <a:cs typeface="Verdana"/>
              </a:rPr>
              <a:t>Use</a:t>
            </a:r>
            <a:r>
              <a:rPr sz="1200" spc="-15" dirty="0">
                <a:solidFill>
                  <a:srgbClr val="1F2023"/>
                </a:solidFill>
                <a:latin typeface="Verdana"/>
                <a:cs typeface="Verdana"/>
              </a:rPr>
              <a:t> </a:t>
            </a:r>
            <a:r>
              <a:rPr sz="1200" dirty="0">
                <a:solidFill>
                  <a:srgbClr val="1F2023"/>
                </a:solidFill>
                <a:latin typeface="Verdana"/>
                <a:cs typeface="Verdana"/>
              </a:rPr>
              <a:t>of</a:t>
            </a:r>
            <a:r>
              <a:rPr sz="1200" spc="-20" dirty="0">
                <a:solidFill>
                  <a:srgbClr val="1F2023"/>
                </a:solidFill>
                <a:latin typeface="Verdana"/>
                <a:cs typeface="Verdana"/>
              </a:rPr>
              <a:t> </a:t>
            </a:r>
            <a:r>
              <a:rPr sz="1200" spc="-5" dirty="0">
                <a:solidFill>
                  <a:srgbClr val="1F2023"/>
                </a:solidFill>
                <a:latin typeface="Verdana"/>
                <a:cs typeface="Verdana"/>
              </a:rPr>
              <a:t>Email</a:t>
            </a:r>
            <a:r>
              <a:rPr sz="1200" spc="-15" dirty="0">
                <a:solidFill>
                  <a:srgbClr val="1F2023"/>
                </a:solidFill>
                <a:latin typeface="Verdana"/>
                <a:cs typeface="Verdana"/>
              </a:rPr>
              <a:t> </a:t>
            </a:r>
            <a:r>
              <a:rPr sz="1200" spc="-5" dirty="0">
                <a:solidFill>
                  <a:srgbClr val="1F2023"/>
                </a:solidFill>
                <a:latin typeface="Verdana"/>
                <a:cs typeface="Verdana"/>
              </a:rPr>
              <a:t>Marketing.</a:t>
            </a:r>
            <a:endParaRPr sz="1200" dirty="0">
              <a:latin typeface="Verdana"/>
              <a:cs typeface="Verdana"/>
            </a:endParaRPr>
          </a:p>
          <a:p>
            <a:pPr marL="128905" lvl="1" indent="-54610">
              <a:lnSpc>
                <a:spcPct val="100000"/>
              </a:lnSpc>
              <a:spcBef>
                <a:spcPts val="720"/>
              </a:spcBef>
              <a:buSzPct val="91666"/>
              <a:buFont typeface="Arial MT"/>
              <a:buChar char="•"/>
              <a:tabLst>
                <a:tab pos="129539" algn="l"/>
              </a:tabLst>
            </a:pPr>
            <a:r>
              <a:rPr sz="1200" spc="-5" dirty="0">
                <a:solidFill>
                  <a:srgbClr val="1F2023"/>
                </a:solidFill>
                <a:latin typeface="Verdana"/>
                <a:cs typeface="Verdana"/>
              </a:rPr>
              <a:t>Improved</a:t>
            </a:r>
            <a:r>
              <a:rPr sz="1200" spc="-20" dirty="0">
                <a:solidFill>
                  <a:srgbClr val="1F2023"/>
                </a:solidFill>
                <a:latin typeface="Verdana"/>
                <a:cs typeface="Verdana"/>
              </a:rPr>
              <a:t> </a:t>
            </a:r>
            <a:r>
              <a:rPr sz="1200" spc="-5" dirty="0">
                <a:solidFill>
                  <a:srgbClr val="1F2023"/>
                </a:solidFill>
                <a:latin typeface="Verdana"/>
                <a:cs typeface="Verdana"/>
              </a:rPr>
              <a:t>Shopping</a:t>
            </a:r>
            <a:r>
              <a:rPr sz="1200" spc="15" dirty="0">
                <a:solidFill>
                  <a:srgbClr val="1F2023"/>
                </a:solidFill>
                <a:latin typeface="Verdana"/>
                <a:cs typeface="Verdana"/>
              </a:rPr>
              <a:t> </a:t>
            </a:r>
            <a:r>
              <a:rPr sz="1200" spc="-5" dirty="0">
                <a:solidFill>
                  <a:srgbClr val="1F2023"/>
                </a:solidFill>
                <a:latin typeface="Verdana"/>
                <a:cs typeface="Verdana"/>
              </a:rPr>
              <a:t>Cart</a:t>
            </a:r>
            <a:r>
              <a:rPr sz="1200" spc="-15" dirty="0">
                <a:solidFill>
                  <a:srgbClr val="1F2023"/>
                </a:solidFill>
                <a:latin typeface="Verdana"/>
                <a:cs typeface="Verdana"/>
              </a:rPr>
              <a:t> </a:t>
            </a:r>
            <a:r>
              <a:rPr sz="1200" spc="-5" dirty="0">
                <a:solidFill>
                  <a:srgbClr val="1F2023"/>
                </a:solidFill>
                <a:latin typeface="Verdana"/>
                <a:cs typeface="Verdana"/>
              </a:rPr>
              <a:t>Abandonment</a:t>
            </a:r>
            <a:r>
              <a:rPr sz="1200" spc="30" dirty="0">
                <a:solidFill>
                  <a:srgbClr val="1F2023"/>
                </a:solidFill>
                <a:latin typeface="Verdana"/>
                <a:cs typeface="Verdana"/>
              </a:rPr>
              <a:t> </a:t>
            </a:r>
            <a:r>
              <a:rPr sz="1200" spc="-5" dirty="0">
                <a:solidFill>
                  <a:srgbClr val="1F2023"/>
                </a:solidFill>
                <a:latin typeface="Verdana"/>
                <a:cs typeface="Verdana"/>
              </a:rPr>
              <a:t>Rates.</a:t>
            </a:r>
            <a:endParaRPr sz="1200" dirty="0">
              <a:latin typeface="Verdana"/>
              <a:cs typeface="Verdana"/>
            </a:endParaRPr>
          </a:p>
          <a:p>
            <a:pPr marL="128905" lvl="1" indent="-54610">
              <a:lnSpc>
                <a:spcPct val="100000"/>
              </a:lnSpc>
              <a:spcBef>
                <a:spcPts val="720"/>
              </a:spcBef>
              <a:buSzPct val="91666"/>
              <a:buFont typeface="Arial MT"/>
              <a:buChar char="•"/>
              <a:tabLst>
                <a:tab pos="129539" algn="l"/>
              </a:tabLst>
            </a:pPr>
            <a:r>
              <a:rPr sz="1200" dirty="0">
                <a:solidFill>
                  <a:srgbClr val="1F2023"/>
                </a:solidFill>
                <a:latin typeface="Verdana"/>
                <a:cs typeface="Verdana"/>
              </a:rPr>
              <a:t>Increased</a:t>
            </a:r>
            <a:r>
              <a:rPr sz="1200" spc="-30" dirty="0">
                <a:solidFill>
                  <a:srgbClr val="1F2023"/>
                </a:solidFill>
                <a:latin typeface="Verdana"/>
                <a:cs typeface="Verdana"/>
              </a:rPr>
              <a:t> </a:t>
            </a:r>
            <a:r>
              <a:rPr sz="1200" spc="-5" dirty="0">
                <a:solidFill>
                  <a:srgbClr val="1F2023"/>
                </a:solidFill>
                <a:latin typeface="Verdana"/>
                <a:cs typeface="Verdana"/>
              </a:rPr>
              <a:t>Conversion</a:t>
            </a:r>
            <a:r>
              <a:rPr sz="1200" spc="-20" dirty="0">
                <a:solidFill>
                  <a:srgbClr val="1F2023"/>
                </a:solidFill>
                <a:latin typeface="Verdana"/>
                <a:cs typeface="Verdana"/>
              </a:rPr>
              <a:t> </a:t>
            </a:r>
            <a:r>
              <a:rPr sz="1200" spc="-10" dirty="0">
                <a:solidFill>
                  <a:srgbClr val="1F2023"/>
                </a:solidFill>
                <a:latin typeface="Verdana"/>
                <a:cs typeface="Verdana"/>
              </a:rPr>
              <a:t>Rates.</a:t>
            </a:r>
            <a:endParaRPr sz="1200" dirty="0">
              <a:latin typeface="Verdana"/>
              <a:cs typeface="Verdana"/>
            </a:endParaRPr>
          </a:p>
          <a:p>
            <a:pPr marL="128905" lvl="1" indent="-54610">
              <a:lnSpc>
                <a:spcPct val="100000"/>
              </a:lnSpc>
              <a:spcBef>
                <a:spcPts val="720"/>
              </a:spcBef>
              <a:buSzPct val="91666"/>
              <a:buFont typeface="Arial MT"/>
              <a:buChar char="•"/>
              <a:tabLst>
                <a:tab pos="129539" algn="l"/>
              </a:tabLst>
            </a:pPr>
            <a:r>
              <a:rPr sz="1200" dirty="0">
                <a:solidFill>
                  <a:srgbClr val="1F2023"/>
                </a:solidFill>
                <a:latin typeface="Verdana"/>
                <a:cs typeface="Verdana"/>
              </a:rPr>
              <a:t>Increased</a:t>
            </a:r>
            <a:r>
              <a:rPr sz="1200" spc="-35" dirty="0">
                <a:solidFill>
                  <a:srgbClr val="1F2023"/>
                </a:solidFill>
                <a:latin typeface="Verdana"/>
                <a:cs typeface="Verdana"/>
              </a:rPr>
              <a:t> </a:t>
            </a:r>
            <a:r>
              <a:rPr sz="1200" spc="-5" dirty="0">
                <a:solidFill>
                  <a:srgbClr val="1F2023"/>
                </a:solidFill>
                <a:latin typeface="Verdana"/>
                <a:cs typeface="Verdana"/>
              </a:rPr>
              <a:t>Customer</a:t>
            </a:r>
            <a:r>
              <a:rPr sz="1200" spc="-30" dirty="0">
                <a:solidFill>
                  <a:srgbClr val="1F2023"/>
                </a:solidFill>
                <a:latin typeface="Verdana"/>
                <a:cs typeface="Verdana"/>
              </a:rPr>
              <a:t> </a:t>
            </a:r>
            <a:r>
              <a:rPr sz="1200" spc="-5" dirty="0">
                <a:solidFill>
                  <a:srgbClr val="1F2023"/>
                </a:solidFill>
                <a:latin typeface="Verdana"/>
                <a:cs typeface="Verdana"/>
              </a:rPr>
              <a:t>Satisfaction.</a:t>
            </a:r>
            <a:endParaRPr sz="1200" dirty="0">
              <a:latin typeface="Verdana"/>
              <a:cs typeface="Verdana"/>
            </a:endParaRPr>
          </a:p>
          <a:p>
            <a:pPr marL="129539" lvl="1" indent="-55244">
              <a:lnSpc>
                <a:spcPct val="100000"/>
              </a:lnSpc>
              <a:spcBef>
                <a:spcPts val="720"/>
              </a:spcBef>
              <a:buSzPct val="91666"/>
              <a:buFont typeface="Arial MT"/>
              <a:buChar char="•"/>
              <a:tabLst>
                <a:tab pos="130175" algn="l"/>
              </a:tabLst>
            </a:pPr>
            <a:r>
              <a:rPr sz="1200" spc="-5" dirty="0">
                <a:solidFill>
                  <a:srgbClr val="1F2023"/>
                </a:solidFill>
                <a:latin typeface="Verdana"/>
                <a:cs typeface="Verdana"/>
              </a:rPr>
              <a:t>Improved</a:t>
            </a:r>
            <a:r>
              <a:rPr sz="1200" dirty="0">
                <a:solidFill>
                  <a:srgbClr val="1F2023"/>
                </a:solidFill>
                <a:latin typeface="Verdana"/>
                <a:cs typeface="Verdana"/>
              </a:rPr>
              <a:t> </a:t>
            </a:r>
            <a:r>
              <a:rPr sz="1200" spc="-10" dirty="0">
                <a:solidFill>
                  <a:srgbClr val="1F2023"/>
                </a:solidFill>
                <a:latin typeface="Verdana"/>
                <a:cs typeface="Verdana"/>
              </a:rPr>
              <a:t>Retention/Loyalty</a:t>
            </a:r>
            <a:r>
              <a:rPr sz="1200" spc="20" dirty="0">
                <a:solidFill>
                  <a:srgbClr val="1F2023"/>
                </a:solidFill>
                <a:latin typeface="Verdana"/>
                <a:cs typeface="Verdana"/>
              </a:rPr>
              <a:t> </a:t>
            </a:r>
            <a:r>
              <a:rPr sz="1200" spc="-5" dirty="0">
                <a:solidFill>
                  <a:srgbClr val="1F2023"/>
                </a:solidFill>
                <a:latin typeface="Verdana"/>
                <a:cs typeface="Verdana"/>
              </a:rPr>
              <a:t>Among</a:t>
            </a:r>
            <a:r>
              <a:rPr sz="1200" spc="5" dirty="0">
                <a:solidFill>
                  <a:srgbClr val="1F2023"/>
                </a:solidFill>
                <a:latin typeface="Verdana"/>
                <a:cs typeface="Verdana"/>
              </a:rPr>
              <a:t> </a:t>
            </a:r>
            <a:r>
              <a:rPr sz="1200" spc="-5" dirty="0">
                <a:solidFill>
                  <a:srgbClr val="1F2023"/>
                </a:solidFill>
                <a:latin typeface="Verdana"/>
                <a:cs typeface="Verdana"/>
              </a:rPr>
              <a:t>Customers.</a:t>
            </a:r>
            <a:endParaRPr sz="1200" dirty="0">
              <a:latin typeface="Verdana"/>
              <a:cs typeface="Verdan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521970"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Login</a:t>
            </a:r>
            <a:endParaRPr sz="1800">
              <a:latin typeface="Calibri"/>
              <a:cs typeface="Calibri"/>
            </a:endParaRPr>
          </a:p>
        </p:txBody>
      </p:sp>
      <p:sp>
        <p:nvSpPr>
          <p:cNvPr id="13" name="object 13"/>
          <p:cNvSpPr txBox="1"/>
          <p:nvPr/>
        </p:nvSpPr>
        <p:spPr>
          <a:xfrm>
            <a:off x="5480684" y="3250819"/>
            <a:ext cx="2138045" cy="299720"/>
          </a:xfrm>
          <a:prstGeom prst="rect">
            <a:avLst/>
          </a:prstGeom>
        </p:spPr>
        <p:txBody>
          <a:bodyPr vert="horz" wrap="square" lIns="0" tIns="12700" rIns="0" bIns="0" rtlCol="0">
            <a:spAutoFit/>
          </a:bodyPr>
          <a:lstStyle/>
          <a:p>
            <a:pPr marL="12700">
              <a:lnSpc>
                <a:spcPct val="100000"/>
              </a:lnSpc>
              <a:spcBef>
                <a:spcPts val="100"/>
              </a:spcBef>
            </a:pPr>
            <a:r>
              <a:rPr sz="1800" u="heavy" spc="-15" dirty="0">
                <a:uFill>
                  <a:solidFill>
                    <a:srgbClr val="000000"/>
                  </a:solidFill>
                </a:uFill>
                <a:latin typeface="Calibri"/>
                <a:cs typeface="Calibri"/>
              </a:rPr>
              <a:t>Registration </a:t>
            </a:r>
            <a:r>
              <a:rPr sz="1800" u="heavy" spc="-5" dirty="0">
                <a:uFill>
                  <a:solidFill>
                    <a:srgbClr val="000000"/>
                  </a:solidFill>
                </a:uFill>
                <a:latin typeface="Calibri"/>
                <a:cs typeface="Calibri"/>
              </a:rPr>
              <a:t>Thank</a:t>
            </a:r>
            <a:r>
              <a:rPr sz="1800" u="heavy" spc="-20" dirty="0">
                <a:uFill>
                  <a:solidFill>
                    <a:srgbClr val="000000"/>
                  </a:solidFill>
                </a:uFill>
                <a:latin typeface="Calibri"/>
                <a:cs typeface="Calibri"/>
              </a:rPr>
              <a:t> </a:t>
            </a:r>
            <a:r>
              <a:rPr sz="1800" u="heavy" spc="-50" dirty="0">
                <a:uFill>
                  <a:solidFill>
                    <a:srgbClr val="000000"/>
                  </a:solidFill>
                </a:uFill>
                <a:latin typeface="Calibri"/>
                <a:cs typeface="Calibri"/>
              </a:rPr>
              <a:t>You</a:t>
            </a:r>
            <a:endParaRPr sz="1800">
              <a:latin typeface="Calibri"/>
              <a:cs typeface="Calibri"/>
            </a:endParaRPr>
          </a:p>
        </p:txBody>
      </p:sp>
      <p:pic>
        <p:nvPicPr>
          <p:cNvPr id="14" name="Picture 13" descr="E:\lithan\Module 12-CPL\ScreenShots\logi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328" y="1592835"/>
            <a:ext cx="4809872" cy="3436366"/>
          </a:xfrm>
          <a:prstGeom prst="rect">
            <a:avLst/>
          </a:prstGeom>
          <a:noFill/>
          <a:ln>
            <a:noFill/>
          </a:ln>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1584" y="3736784"/>
            <a:ext cx="3636733" cy="28194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54864" y="1196568"/>
            <a:ext cx="8928100" cy="5611495"/>
            <a:chOff x="54864" y="1196568"/>
            <a:chExt cx="8928100" cy="5611495"/>
          </a:xfrm>
        </p:grpSpPr>
        <p:pic>
          <p:nvPicPr>
            <p:cNvPr id="4" name="object 4"/>
            <p:cNvPicPr/>
            <p:nvPr/>
          </p:nvPicPr>
          <p:blipFill>
            <a:blip r:embed="rId2" cstate="print"/>
            <a:stretch>
              <a:fillRect/>
            </a:stretch>
          </p:blipFill>
          <p:spPr>
            <a:xfrm>
              <a:off x="54864" y="1196568"/>
              <a:ext cx="8927592" cy="5611136"/>
            </a:xfrm>
            <a:prstGeom prst="rect">
              <a:avLst/>
            </a:prstGeom>
          </p:spPr>
        </p:pic>
        <p:sp>
          <p:nvSpPr>
            <p:cNvPr id="5" name="object 5"/>
            <p:cNvSpPr/>
            <p:nvPr/>
          </p:nvSpPr>
          <p:spPr>
            <a:xfrm>
              <a:off x="92964" y="1205484"/>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92964" y="1205484"/>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290320" cy="299720"/>
          </a:xfrm>
          <a:prstGeom prst="rect">
            <a:avLst/>
          </a:prstGeom>
        </p:spPr>
        <p:txBody>
          <a:bodyPr vert="horz" wrap="square" lIns="0" tIns="12700" rIns="0" bIns="0" rtlCol="0">
            <a:spAutoFit/>
          </a:bodyPr>
          <a:lstStyle/>
          <a:p>
            <a:pPr marL="12700">
              <a:lnSpc>
                <a:spcPct val="100000"/>
              </a:lnSpc>
              <a:spcBef>
                <a:spcPts val="100"/>
              </a:spcBef>
            </a:pPr>
            <a:r>
              <a:rPr sz="1800" u="heavy" spc="-20" dirty="0">
                <a:uFill>
                  <a:solidFill>
                    <a:srgbClr val="000000"/>
                  </a:solidFill>
                </a:uFill>
                <a:latin typeface="Calibri"/>
                <a:cs typeface="Calibri"/>
              </a:rPr>
              <a:t>Post</a:t>
            </a:r>
            <a:r>
              <a:rPr sz="1800" u="heavy" spc="-65" dirty="0">
                <a:uFill>
                  <a:solidFill>
                    <a:srgbClr val="000000"/>
                  </a:solidFill>
                </a:uFill>
                <a:latin typeface="Calibri"/>
                <a:cs typeface="Calibri"/>
              </a:rPr>
              <a:t> </a:t>
            </a:r>
            <a:r>
              <a:rPr sz="1800" u="heavy" spc="-10" dirty="0">
                <a:uFill>
                  <a:solidFill>
                    <a:srgbClr val="000000"/>
                  </a:solidFill>
                </a:uFill>
                <a:latin typeface="Calibri"/>
                <a:cs typeface="Calibri"/>
              </a:rPr>
              <a:t>Products</a:t>
            </a:r>
            <a:endParaRPr sz="1800">
              <a:latin typeface="Calibri"/>
              <a:cs typeface="Calibri"/>
            </a:endParaRPr>
          </a:p>
        </p:txBody>
      </p:sp>
      <p:sp>
        <p:nvSpPr>
          <p:cNvPr id="13" name="object 13"/>
          <p:cNvSpPr txBox="1"/>
          <p:nvPr/>
        </p:nvSpPr>
        <p:spPr>
          <a:xfrm>
            <a:off x="5440172" y="2389108"/>
            <a:ext cx="103568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Edit</a:t>
            </a:r>
            <a:r>
              <a:rPr sz="1800" u="heavy" spc="-75" dirty="0">
                <a:uFill>
                  <a:solidFill>
                    <a:srgbClr val="000000"/>
                  </a:solidFill>
                </a:uFill>
                <a:latin typeface="Calibri"/>
                <a:cs typeface="Calibri"/>
              </a:rPr>
              <a:t> </a:t>
            </a:r>
            <a:r>
              <a:rPr sz="1800" u="heavy" spc="-10" dirty="0">
                <a:uFill>
                  <a:solidFill>
                    <a:srgbClr val="000000"/>
                  </a:solidFill>
                </a:uFill>
                <a:latin typeface="Calibri"/>
                <a:cs typeface="Calibri"/>
              </a:rPr>
              <a:t>Profile</a:t>
            </a:r>
            <a:endParaRPr sz="1800" dirty="0">
              <a:latin typeface="Calibri"/>
              <a:cs typeface="Calibri"/>
            </a:endParaRPr>
          </a:p>
        </p:txBody>
      </p:sp>
      <p:pic>
        <p:nvPicPr>
          <p:cNvPr id="14" name="Picture 13" descr="E:\lithan\Module 12-CPL\ScreenShots\staff add produc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0850" y="1917802"/>
            <a:ext cx="4587875" cy="4246563"/>
          </a:xfrm>
          <a:prstGeom prst="rect">
            <a:avLst/>
          </a:prstGeom>
          <a:noFill/>
          <a:ln>
            <a:noFill/>
          </a:ln>
        </p:spPr>
      </p:pic>
      <p:pic>
        <p:nvPicPr>
          <p:cNvPr id="15" name="Picture 14" descr="E:\lithan\Module 12-CPL\ScreenShots\edit profil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0165" y="2931755"/>
            <a:ext cx="3835400" cy="35768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62674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P</a:t>
            </a:r>
            <a:r>
              <a:rPr sz="1800" u="heavy" spc="-30" dirty="0">
                <a:uFill>
                  <a:solidFill>
                    <a:srgbClr val="000000"/>
                  </a:solidFill>
                </a:uFill>
                <a:latin typeface="Calibri"/>
                <a:cs typeface="Calibri"/>
              </a:rPr>
              <a:t>r</a:t>
            </a:r>
            <a:r>
              <a:rPr sz="1800" u="heavy" spc="-5" dirty="0">
                <a:uFill>
                  <a:solidFill>
                    <a:srgbClr val="000000"/>
                  </a:solidFill>
                </a:uFill>
                <a:latin typeface="Calibri"/>
                <a:cs typeface="Calibri"/>
              </a:rPr>
              <a:t>ofi</a:t>
            </a:r>
            <a:r>
              <a:rPr sz="1800" u="heavy" spc="-10" dirty="0">
                <a:uFill>
                  <a:solidFill>
                    <a:srgbClr val="000000"/>
                  </a:solidFill>
                </a:uFill>
                <a:latin typeface="Calibri"/>
                <a:cs typeface="Calibri"/>
              </a:rPr>
              <a:t>l</a:t>
            </a:r>
            <a:r>
              <a:rPr sz="1800" u="heavy" dirty="0">
                <a:uFill>
                  <a:solidFill>
                    <a:srgbClr val="000000"/>
                  </a:solidFill>
                </a:uFill>
                <a:latin typeface="Calibri"/>
                <a:cs typeface="Calibri"/>
              </a:rPr>
              <a:t>e</a:t>
            </a:r>
            <a:endParaRPr sz="1800">
              <a:latin typeface="Calibri"/>
              <a:cs typeface="Calibri"/>
            </a:endParaRPr>
          </a:p>
        </p:txBody>
      </p:sp>
      <p:pic>
        <p:nvPicPr>
          <p:cNvPr id="8" name="Picture 7"/>
          <p:cNvPicPr>
            <a:picLocks noChangeAspect="1"/>
          </p:cNvPicPr>
          <p:nvPr/>
        </p:nvPicPr>
        <p:blipFill>
          <a:blip r:embed="rId3"/>
          <a:stretch>
            <a:fillRect/>
          </a:stretch>
        </p:blipFill>
        <p:spPr>
          <a:xfrm>
            <a:off x="304800" y="1905783"/>
            <a:ext cx="6358191" cy="2937877"/>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2072639"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Cart</a:t>
            </a:r>
            <a:r>
              <a:rPr sz="1800" u="heavy" spc="-20" dirty="0">
                <a:uFill>
                  <a:solidFill>
                    <a:srgbClr val="000000"/>
                  </a:solidFill>
                </a:uFill>
                <a:latin typeface="Calibri"/>
                <a:cs typeface="Calibri"/>
              </a:rPr>
              <a:t> </a:t>
            </a:r>
            <a:r>
              <a:rPr sz="1800" u="heavy" spc="-15" dirty="0">
                <a:uFill>
                  <a:solidFill>
                    <a:srgbClr val="000000"/>
                  </a:solidFill>
                </a:uFill>
                <a:latin typeface="Calibri"/>
                <a:cs typeface="Calibri"/>
              </a:rPr>
              <a:t>Before</a:t>
            </a:r>
            <a:r>
              <a:rPr sz="1800" u="heavy" spc="-35" dirty="0">
                <a:uFill>
                  <a:solidFill>
                    <a:srgbClr val="000000"/>
                  </a:solidFill>
                </a:uFill>
                <a:latin typeface="Calibri"/>
                <a:cs typeface="Calibri"/>
              </a:rPr>
              <a:t> </a:t>
            </a:r>
            <a:r>
              <a:rPr sz="1800" u="heavy" dirty="0">
                <a:uFill>
                  <a:solidFill>
                    <a:srgbClr val="000000"/>
                  </a:solidFill>
                </a:uFill>
                <a:latin typeface="Calibri"/>
                <a:cs typeface="Calibri"/>
              </a:rPr>
              <a:t>Add</a:t>
            </a:r>
            <a:r>
              <a:rPr sz="1800" u="heavy" spc="-20" dirty="0">
                <a:uFill>
                  <a:solidFill>
                    <a:srgbClr val="000000"/>
                  </a:solidFill>
                </a:uFill>
                <a:latin typeface="Calibri"/>
                <a:cs typeface="Calibri"/>
              </a:rPr>
              <a:t> </a:t>
            </a:r>
            <a:r>
              <a:rPr sz="1800" u="heavy" spc="-5" dirty="0">
                <a:uFill>
                  <a:solidFill>
                    <a:srgbClr val="000000"/>
                  </a:solidFill>
                </a:uFill>
                <a:latin typeface="Calibri"/>
                <a:cs typeface="Calibri"/>
              </a:rPr>
              <a:t>Items</a:t>
            </a:r>
            <a:endParaRPr sz="1800">
              <a:latin typeface="Calibri"/>
              <a:cs typeface="Calibri"/>
            </a:endParaRPr>
          </a:p>
        </p:txBody>
      </p:sp>
      <p:sp>
        <p:nvSpPr>
          <p:cNvPr id="13" name="object 13"/>
          <p:cNvSpPr txBox="1"/>
          <p:nvPr/>
        </p:nvSpPr>
        <p:spPr>
          <a:xfrm>
            <a:off x="5181600" y="2321295"/>
            <a:ext cx="1929130" cy="299720"/>
          </a:xfrm>
          <a:prstGeom prst="rect">
            <a:avLst/>
          </a:prstGeom>
        </p:spPr>
        <p:txBody>
          <a:bodyPr vert="horz" wrap="square" lIns="0" tIns="12700" rIns="0" bIns="0" rtlCol="0">
            <a:spAutoFit/>
          </a:bodyPr>
          <a:lstStyle/>
          <a:p>
            <a:pPr marL="12700">
              <a:lnSpc>
                <a:spcPct val="100000"/>
              </a:lnSpc>
              <a:spcBef>
                <a:spcPts val="100"/>
              </a:spcBef>
            </a:pPr>
            <a:r>
              <a:rPr sz="1800" u="heavy" spc="-5" dirty="0">
                <a:uFill>
                  <a:solidFill>
                    <a:srgbClr val="000000"/>
                  </a:solidFill>
                </a:uFill>
                <a:latin typeface="Calibri"/>
                <a:cs typeface="Calibri"/>
              </a:rPr>
              <a:t>Cart</a:t>
            </a:r>
            <a:r>
              <a:rPr sz="1800" u="heavy" spc="-25" dirty="0">
                <a:uFill>
                  <a:solidFill>
                    <a:srgbClr val="000000"/>
                  </a:solidFill>
                </a:uFill>
                <a:latin typeface="Calibri"/>
                <a:cs typeface="Calibri"/>
              </a:rPr>
              <a:t> </a:t>
            </a:r>
            <a:r>
              <a:rPr sz="1800" u="heavy" spc="-5" dirty="0">
                <a:uFill>
                  <a:solidFill>
                    <a:srgbClr val="000000"/>
                  </a:solidFill>
                </a:uFill>
                <a:latin typeface="Calibri"/>
                <a:cs typeface="Calibri"/>
              </a:rPr>
              <a:t>After</a:t>
            </a:r>
            <a:r>
              <a:rPr sz="1800" u="heavy" spc="-30" dirty="0">
                <a:uFill>
                  <a:solidFill>
                    <a:srgbClr val="000000"/>
                  </a:solidFill>
                </a:uFill>
                <a:latin typeface="Calibri"/>
                <a:cs typeface="Calibri"/>
              </a:rPr>
              <a:t> </a:t>
            </a:r>
            <a:r>
              <a:rPr sz="1800" u="heavy" dirty="0">
                <a:uFill>
                  <a:solidFill>
                    <a:srgbClr val="000000"/>
                  </a:solidFill>
                </a:uFill>
                <a:latin typeface="Calibri"/>
                <a:cs typeface="Calibri"/>
              </a:rPr>
              <a:t>Add</a:t>
            </a:r>
            <a:r>
              <a:rPr sz="1800" u="heavy" spc="-35" dirty="0">
                <a:uFill>
                  <a:solidFill>
                    <a:srgbClr val="000000"/>
                  </a:solidFill>
                </a:uFill>
                <a:latin typeface="Calibri"/>
                <a:cs typeface="Calibri"/>
              </a:rPr>
              <a:t> </a:t>
            </a:r>
            <a:r>
              <a:rPr sz="1800" u="heavy" spc="-5" dirty="0">
                <a:uFill>
                  <a:solidFill>
                    <a:srgbClr val="000000"/>
                  </a:solidFill>
                </a:uFill>
                <a:latin typeface="Calibri"/>
                <a:cs typeface="Calibri"/>
              </a:rPr>
              <a:t>Items</a:t>
            </a:r>
            <a:endParaRPr sz="1800" dirty="0">
              <a:latin typeface="Calibri"/>
              <a:cs typeface="Calibri"/>
            </a:endParaRP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464" y="1852501"/>
            <a:ext cx="4028238" cy="3187793"/>
          </a:xfrm>
          <a:prstGeom prst="rect">
            <a:avLst/>
          </a:prstGeom>
        </p:spPr>
      </p:pic>
      <p:pic>
        <p:nvPicPr>
          <p:cNvPr id="8" name="Picture 7"/>
          <p:cNvPicPr>
            <a:picLocks noChangeAspect="1"/>
          </p:cNvPicPr>
          <p:nvPr/>
        </p:nvPicPr>
        <p:blipFill>
          <a:blip r:embed="rId4"/>
          <a:stretch>
            <a:fillRect/>
          </a:stretch>
        </p:blipFill>
        <p:spPr>
          <a:xfrm>
            <a:off x="4687171" y="2840579"/>
            <a:ext cx="3906404" cy="181078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180715" cy="452120"/>
          </a:xfrm>
          <a:prstGeom prst="rect">
            <a:avLst/>
          </a:prstGeom>
        </p:spPr>
        <p:txBody>
          <a:bodyPr vert="horz" wrap="square" lIns="0" tIns="12065" rIns="0" bIns="0" rtlCol="0">
            <a:spAutoFit/>
          </a:bodyPr>
          <a:lstStyle/>
          <a:p>
            <a:pPr marL="12700">
              <a:lnSpc>
                <a:spcPct val="100000"/>
              </a:lnSpc>
              <a:spcBef>
                <a:spcPts val="95"/>
              </a:spcBef>
            </a:pPr>
            <a:r>
              <a:rPr dirty="0"/>
              <a:t>9.</a:t>
            </a:r>
            <a:r>
              <a:rPr spc="-40" dirty="0"/>
              <a:t> </a:t>
            </a:r>
            <a:r>
              <a:rPr spc="-5" dirty="0"/>
              <a:t>Project</a:t>
            </a:r>
            <a:r>
              <a:rPr spc="-60" dirty="0"/>
              <a:t> </a:t>
            </a:r>
            <a:r>
              <a:rPr spc="-5" dirty="0"/>
              <a:t>Execution</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944" y="1293114"/>
            <a:ext cx="1691639" cy="299720"/>
          </a:xfrm>
          <a:prstGeom prst="rect">
            <a:avLst/>
          </a:prstGeom>
        </p:spPr>
        <p:txBody>
          <a:bodyPr vert="horz" wrap="square" lIns="0" tIns="12700" rIns="0" bIns="0" rtlCol="0">
            <a:spAutoFit/>
          </a:bodyPr>
          <a:lstStyle/>
          <a:p>
            <a:pPr marL="12700">
              <a:lnSpc>
                <a:spcPct val="100000"/>
              </a:lnSpc>
              <a:spcBef>
                <a:spcPts val="100"/>
              </a:spcBef>
            </a:pPr>
            <a:r>
              <a:rPr sz="1800" u="heavy" dirty="0">
                <a:uFill>
                  <a:solidFill>
                    <a:srgbClr val="000000"/>
                  </a:solidFill>
                </a:uFill>
                <a:latin typeface="Calibri"/>
                <a:cs typeface="Calibri"/>
              </a:rPr>
              <a:t>Admin</a:t>
            </a:r>
            <a:r>
              <a:rPr sz="1800" u="heavy" spc="-50" dirty="0">
                <a:uFill>
                  <a:solidFill>
                    <a:srgbClr val="000000"/>
                  </a:solidFill>
                </a:uFill>
                <a:latin typeface="Calibri"/>
                <a:cs typeface="Calibri"/>
              </a:rPr>
              <a:t> </a:t>
            </a:r>
            <a:r>
              <a:rPr sz="1800" u="heavy" spc="-10" dirty="0">
                <a:uFill>
                  <a:solidFill>
                    <a:srgbClr val="000000"/>
                  </a:solidFill>
                </a:uFill>
                <a:latin typeface="Calibri"/>
                <a:cs typeface="Calibri"/>
              </a:rPr>
              <a:t>Dashboard</a:t>
            </a:r>
            <a:endParaRPr sz="1800">
              <a:latin typeface="Calibri"/>
              <a:cs typeface="Calibri"/>
            </a:endParaRPr>
          </a:p>
        </p:txBody>
      </p:sp>
      <p:sp>
        <p:nvSpPr>
          <p:cNvPr id="13" name="object 13"/>
          <p:cNvSpPr txBox="1"/>
          <p:nvPr/>
        </p:nvSpPr>
        <p:spPr>
          <a:xfrm>
            <a:off x="4800600" y="2590800"/>
            <a:ext cx="205422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uFill>
                  <a:solidFill>
                    <a:srgbClr val="000000"/>
                  </a:solidFill>
                </a:uFill>
                <a:latin typeface="Calibri"/>
                <a:cs typeface="Calibri"/>
              </a:rPr>
              <a:t>Product</a:t>
            </a:r>
            <a:r>
              <a:rPr sz="1800" u="heavy" spc="-65" dirty="0">
                <a:uFill>
                  <a:solidFill>
                    <a:srgbClr val="000000"/>
                  </a:solidFill>
                </a:uFill>
                <a:latin typeface="Calibri"/>
                <a:cs typeface="Calibri"/>
              </a:rPr>
              <a:t> </a:t>
            </a:r>
            <a:r>
              <a:rPr sz="1800" u="heavy" dirty="0">
                <a:uFill>
                  <a:solidFill>
                    <a:srgbClr val="000000"/>
                  </a:solidFill>
                </a:uFill>
                <a:latin typeface="Calibri"/>
                <a:cs typeface="Calibri"/>
              </a:rPr>
              <a:t>Management</a:t>
            </a:r>
            <a:endParaRPr sz="1800" dirty="0">
              <a:latin typeface="Calibri"/>
              <a:cs typeface="Calibri"/>
            </a:endParaRPr>
          </a:p>
        </p:txBody>
      </p:sp>
      <p:pic>
        <p:nvPicPr>
          <p:cNvPr id="15" name="Picture 14" descr="E:\lithan\Module 12-CPL\ScreenShots\admin product managemen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9557" y="3048000"/>
            <a:ext cx="4664075" cy="3206521"/>
          </a:xfrm>
          <a:prstGeom prst="rect">
            <a:avLst/>
          </a:prstGeom>
          <a:noFill/>
          <a:ln>
            <a:noFill/>
          </a:ln>
        </p:spPr>
      </p:pic>
      <p:pic>
        <p:nvPicPr>
          <p:cNvPr id="8" name="Picture 7"/>
          <p:cNvPicPr>
            <a:picLocks noChangeAspect="1"/>
          </p:cNvPicPr>
          <p:nvPr/>
        </p:nvPicPr>
        <p:blipFill>
          <a:blip r:embed="rId4"/>
          <a:stretch>
            <a:fillRect/>
          </a:stretch>
        </p:blipFill>
        <p:spPr>
          <a:xfrm>
            <a:off x="207072" y="2298453"/>
            <a:ext cx="3781425" cy="17319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6169660" cy="452120"/>
          </a:xfrm>
          <a:prstGeom prst="rect">
            <a:avLst/>
          </a:prstGeom>
        </p:spPr>
        <p:txBody>
          <a:bodyPr vert="horz" wrap="square" lIns="0" tIns="12065" rIns="0" bIns="0" rtlCol="0">
            <a:spAutoFit/>
          </a:bodyPr>
          <a:lstStyle/>
          <a:p>
            <a:pPr marL="12700">
              <a:lnSpc>
                <a:spcPct val="100000"/>
              </a:lnSpc>
              <a:spcBef>
                <a:spcPts val="95"/>
              </a:spcBef>
            </a:pPr>
            <a:r>
              <a:rPr dirty="0"/>
              <a:t>10.</a:t>
            </a:r>
            <a:r>
              <a:rPr spc="-20" dirty="0"/>
              <a:t> </a:t>
            </a:r>
            <a:r>
              <a:rPr spc="-5" dirty="0"/>
              <a:t>Milestone</a:t>
            </a:r>
            <a:r>
              <a:rPr spc="30" dirty="0"/>
              <a:t> </a:t>
            </a:r>
            <a:r>
              <a:rPr spc="-5" dirty="0"/>
              <a:t>Feedback</a:t>
            </a:r>
            <a:r>
              <a:rPr spc="-35" dirty="0"/>
              <a:t> </a:t>
            </a:r>
            <a:r>
              <a:rPr spc="-5" dirty="0"/>
              <a:t>&amp;</a:t>
            </a:r>
            <a:r>
              <a:rPr spc="-15" dirty="0"/>
              <a:t> </a:t>
            </a:r>
            <a:r>
              <a:rPr spc="-5" dirty="0"/>
              <a:t>Action</a:t>
            </a:r>
            <a:r>
              <a:rPr spc="-155" dirty="0"/>
              <a:t> </a:t>
            </a:r>
            <a:r>
              <a:rPr dirty="0"/>
              <a:t>taken</a:t>
            </a:r>
          </a:p>
        </p:txBody>
      </p:sp>
      <p:graphicFrame>
        <p:nvGraphicFramePr>
          <p:cNvPr id="3" name="object 3"/>
          <p:cNvGraphicFramePr>
            <a:graphicFrameLocks noGrp="1"/>
          </p:cNvGraphicFramePr>
          <p:nvPr/>
        </p:nvGraphicFramePr>
        <p:xfrm>
          <a:off x="171957" y="1189989"/>
          <a:ext cx="8779510" cy="4528613"/>
        </p:xfrm>
        <a:graphic>
          <a:graphicData uri="http://schemas.openxmlformats.org/drawingml/2006/table">
            <a:tbl>
              <a:tblPr firstRow="1" bandRow="1">
                <a:tableStyleId>{2D5ABB26-0587-4C30-8999-92F81FD0307C}</a:tableStyleId>
              </a:tblPr>
              <a:tblGrid>
                <a:gridCol w="1293495"/>
                <a:gridCol w="4176395"/>
                <a:gridCol w="3309620"/>
              </a:tblGrid>
              <a:tr h="873125">
                <a:tc>
                  <a:txBody>
                    <a:bodyPr/>
                    <a:lstStyle/>
                    <a:p>
                      <a:pPr marL="42545" marR="176530" indent="266700">
                        <a:lnSpc>
                          <a:spcPct val="100000"/>
                        </a:lnSpc>
                        <a:spcBef>
                          <a:spcPts val="1175"/>
                        </a:spcBef>
                      </a:pPr>
                      <a:r>
                        <a:rPr sz="1200" b="1" spc="-15" dirty="0">
                          <a:solidFill>
                            <a:srgbClr val="FFFFFF"/>
                          </a:solidFill>
                          <a:latin typeface="Verdana"/>
                          <a:cs typeface="Verdana"/>
                        </a:rPr>
                        <a:t>Project </a:t>
                      </a:r>
                      <a:r>
                        <a:rPr sz="1200" b="1" spc="-10" dirty="0">
                          <a:solidFill>
                            <a:srgbClr val="FFFFFF"/>
                          </a:solidFill>
                          <a:latin typeface="Verdana"/>
                          <a:cs typeface="Verdana"/>
                        </a:rPr>
                        <a:t> </a:t>
                      </a:r>
                      <a:r>
                        <a:rPr sz="1200" b="1" dirty="0">
                          <a:solidFill>
                            <a:srgbClr val="FFFFFF"/>
                          </a:solidFill>
                          <a:latin typeface="Verdana"/>
                          <a:cs typeface="Verdana"/>
                        </a:rPr>
                        <a:t>Mil</a:t>
                      </a:r>
                      <a:r>
                        <a:rPr sz="1200" b="1" spc="-10" dirty="0">
                          <a:solidFill>
                            <a:srgbClr val="FFFFFF"/>
                          </a:solidFill>
                          <a:latin typeface="Verdana"/>
                          <a:cs typeface="Verdana"/>
                        </a:rPr>
                        <a:t>e</a:t>
                      </a:r>
                      <a:r>
                        <a:rPr sz="1200" b="1" spc="-5" dirty="0">
                          <a:solidFill>
                            <a:srgbClr val="FFFFFF"/>
                          </a:solidFill>
                          <a:latin typeface="Verdana"/>
                          <a:cs typeface="Verdana"/>
                        </a:rPr>
                        <a:t>st</a:t>
                      </a:r>
                      <a:r>
                        <a:rPr sz="1200" b="1" dirty="0">
                          <a:solidFill>
                            <a:srgbClr val="FFFFFF"/>
                          </a:solidFill>
                          <a:latin typeface="Verdana"/>
                          <a:cs typeface="Verdana"/>
                        </a:rPr>
                        <a:t>o</a:t>
                      </a:r>
                      <a:r>
                        <a:rPr sz="1200" b="1" spc="-5" dirty="0">
                          <a:solidFill>
                            <a:srgbClr val="FFFFFF"/>
                          </a:solidFill>
                          <a:latin typeface="Verdana"/>
                          <a:cs typeface="Verdana"/>
                        </a:rPr>
                        <a:t>n</a:t>
                      </a:r>
                      <a:r>
                        <a:rPr sz="1200" b="1" dirty="0">
                          <a:solidFill>
                            <a:srgbClr val="FFFFFF"/>
                          </a:solidFill>
                          <a:latin typeface="Verdana"/>
                          <a:cs typeface="Verdana"/>
                        </a:rPr>
                        <a:t>e</a:t>
                      </a:r>
                      <a:r>
                        <a:rPr sz="1200" b="1" spc="-165" dirty="0">
                          <a:solidFill>
                            <a:srgbClr val="FFFFFF"/>
                          </a:solidFill>
                          <a:latin typeface="Verdana"/>
                          <a:cs typeface="Verdana"/>
                        </a:rPr>
                        <a:t> </a:t>
                      </a:r>
                      <a:r>
                        <a:rPr sz="1200" b="1" dirty="0">
                          <a:solidFill>
                            <a:srgbClr val="FFFFFF"/>
                          </a:solidFill>
                          <a:latin typeface="Verdana"/>
                          <a:cs typeface="Verdana"/>
                        </a:rPr>
                        <a:t>ID</a:t>
                      </a:r>
                      <a:endParaRPr sz="1200">
                        <a:latin typeface="Verdana"/>
                        <a:cs typeface="Verdana"/>
                      </a:endParaRPr>
                    </a:p>
                  </a:txBody>
                  <a:tcPr marL="0" marR="0" marT="1492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marL="106680">
                        <a:lnSpc>
                          <a:spcPct val="100000"/>
                        </a:lnSpc>
                        <a:spcBef>
                          <a:spcPts val="1175"/>
                        </a:spcBef>
                      </a:pPr>
                      <a:r>
                        <a:rPr sz="1200" b="1" dirty="0">
                          <a:solidFill>
                            <a:srgbClr val="FFFFFF"/>
                          </a:solidFill>
                          <a:latin typeface="Verdana"/>
                          <a:cs typeface="Verdana"/>
                        </a:rPr>
                        <a:t>Mil</a:t>
                      </a:r>
                      <a:r>
                        <a:rPr sz="1200" b="1" spc="-10" dirty="0">
                          <a:solidFill>
                            <a:srgbClr val="FFFFFF"/>
                          </a:solidFill>
                          <a:latin typeface="Verdana"/>
                          <a:cs typeface="Verdana"/>
                        </a:rPr>
                        <a:t>e</a:t>
                      </a:r>
                      <a:r>
                        <a:rPr sz="1200" b="1" spc="-5" dirty="0">
                          <a:solidFill>
                            <a:srgbClr val="FFFFFF"/>
                          </a:solidFill>
                          <a:latin typeface="Verdana"/>
                          <a:cs typeface="Verdana"/>
                        </a:rPr>
                        <a:t>st</a:t>
                      </a:r>
                      <a:r>
                        <a:rPr sz="1200" b="1" dirty="0">
                          <a:solidFill>
                            <a:srgbClr val="FFFFFF"/>
                          </a:solidFill>
                          <a:latin typeface="Verdana"/>
                          <a:cs typeface="Verdana"/>
                        </a:rPr>
                        <a:t>o</a:t>
                      </a:r>
                      <a:r>
                        <a:rPr sz="1200" b="1" spc="-5" dirty="0">
                          <a:solidFill>
                            <a:srgbClr val="FFFFFF"/>
                          </a:solidFill>
                          <a:latin typeface="Verdana"/>
                          <a:cs typeface="Verdana"/>
                        </a:rPr>
                        <a:t>n</a:t>
                      </a:r>
                      <a:r>
                        <a:rPr sz="1200" b="1" dirty="0">
                          <a:solidFill>
                            <a:srgbClr val="FFFFFF"/>
                          </a:solidFill>
                          <a:latin typeface="Verdana"/>
                          <a:cs typeface="Verdana"/>
                        </a:rPr>
                        <a:t>e</a:t>
                      </a:r>
                      <a:r>
                        <a:rPr sz="1200" b="1" spc="-35" dirty="0">
                          <a:solidFill>
                            <a:srgbClr val="FFFFFF"/>
                          </a:solidFill>
                          <a:latin typeface="Verdana"/>
                          <a:cs typeface="Verdana"/>
                        </a:rPr>
                        <a:t> </a:t>
                      </a:r>
                      <a:r>
                        <a:rPr sz="1200" b="1" spc="-5" dirty="0">
                          <a:solidFill>
                            <a:srgbClr val="FFFFFF"/>
                          </a:solidFill>
                          <a:latin typeface="Verdana"/>
                          <a:cs typeface="Verdana"/>
                        </a:rPr>
                        <a:t>F</a:t>
                      </a:r>
                      <a:r>
                        <a:rPr sz="1200" b="1" spc="-10" dirty="0">
                          <a:solidFill>
                            <a:srgbClr val="FFFFFF"/>
                          </a:solidFill>
                          <a:latin typeface="Verdana"/>
                          <a:cs typeface="Verdana"/>
                        </a:rPr>
                        <a:t>e</a:t>
                      </a:r>
                      <a:r>
                        <a:rPr sz="1200" b="1" spc="-5" dirty="0">
                          <a:solidFill>
                            <a:srgbClr val="FFFFFF"/>
                          </a:solidFill>
                          <a:latin typeface="Verdana"/>
                          <a:cs typeface="Verdana"/>
                        </a:rPr>
                        <a:t>edb</a:t>
                      </a:r>
                      <a:r>
                        <a:rPr sz="1200" b="1" dirty="0">
                          <a:solidFill>
                            <a:srgbClr val="FFFFFF"/>
                          </a:solidFill>
                          <a:latin typeface="Verdana"/>
                          <a:cs typeface="Verdana"/>
                        </a:rPr>
                        <a:t>a</a:t>
                      </a:r>
                      <a:r>
                        <a:rPr sz="1200" b="1" spc="-15" dirty="0">
                          <a:solidFill>
                            <a:srgbClr val="FFFFFF"/>
                          </a:solidFill>
                          <a:latin typeface="Verdana"/>
                          <a:cs typeface="Verdana"/>
                        </a:rPr>
                        <a:t>c</a:t>
                      </a:r>
                      <a:r>
                        <a:rPr sz="1200" b="1" dirty="0">
                          <a:solidFill>
                            <a:srgbClr val="FFFFFF"/>
                          </a:solidFill>
                          <a:latin typeface="Verdana"/>
                          <a:cs typeface="Verdana"/>
                        </a:rPr>
                        <a:t>k</a:t>
                      </a:r>
                      <a:r>
                        <a:rPr sz="1200" b="1" spc="-35" dirty="0">
                          <a:solidFill>
                            <a:srgbClr val="FFFFFF"/>
                          </a:solidFill>
                          <a:latin typeface="Verdana"/>
                          <a:cs typeface="Verdana"/>
                        </a:rPr>
                        <a:t> </a:t>
                      </a:r>
                      <a:r>
                        <a:rPr sz="1200" b="1" spc="-10" dirty="0">
                          <a:solidFill>
                            <a:srgbClr val="FFFFFF"/>
                          </a:solidFill>
                          <a:latin typeface="Verdana"/>
                          <a:cs typeface="Verdana"/>
                        </a:rPr>
                        <a:t>r</a:t>
                      </a:r>
                      <a:r>
                        <a:rPr sz="1200" b="1" spc="-20" dirty="0">
                          <a:solidFill>
                            <a:srgbClr val="FFFFFF"/>
                          </a:solidFill>
                          <a:latin typeface="Verdana"/>
                          <a:cs typeface="Verdana"/>
                        </a:rPr>
                        <a:t>e</a:t>
                      </a:r>
                      <a:r>
                        <a:rPr sz="1200" b="1" spc="-15" dirty="0">
                          <a:solidFill>
                            <a:srgbClr val="FFFFFF"/>
                          </a:solidFill>
                          <a:latin typeface="Verdana"/>
                          <a:cs typeface="Verdana"/>
                        </a:rPr>
                        <a:t>c</a:t>
                      </a:r>
                      <a:r>
                        <a:rPr sz="1200" b="1" spc="-20" dirty="0">
                          <a:solidFill>
                            <a:srgbClr val="FFFFFF"/>
                          </a:solidFill>
                          <a:latin typeface="Verdana"/>
                          <a:cs typeface="Verdana"/>
                        </a:rPr>
                        <a:t>e</a:t>
                      </a:r>
                      <a:r>
                        <a:rPr sz="1200" b="1" spc="-15" dirty="0">
                          <a:solidFill>
                            <a:srgbClr val="FFFFFF"/>
                          </a:solidFill>
                          <a:latin typeface="Verdana"/>
                          <a:cs typeface="Verdana"/>
                        </a:rPr>
                        <a:t>iv</a:t>
                      </a:r>
                      <a:r>
                        <a:rPr sz="1200" b="1" spc="-20" dirty="0">
                          <a:solidFill>
                            <a:srgbClr val="FFFFFF"/>
                          </a:solidFill>
                          <a:latin typeface="Verdana"/>
                          <a:cs typeface="Verdana"/>
                        </a:rPr>
                        <a:t>e</a:t>
                      </a:r>
                      <a:r>
                        <a:rPr sz="1200" b="1" dirty="0">
                          <a:solidFill>
                            <a:srgbClr val="FFFFFF"/>
                          </a:solidFill>
                          <a:latin typeface="Verdana"/>
                          <a:cs typeface="Verdana"/>
                        </a:rPr>
                        <a:t>d</a:t>
                      </a:r>
                      <a:r>
                        <a:rPr sz="1200" b="1" spc="5" dirty="0">
                          <a:solidFill>
                            <a:srgbClr val="FFFFFF"/>
                          </a:solidFill>
                          <a:latin typeface="Verdana"/>
                          <a:cs typeface="Verdana"/>
                        </a:rPr>
                        <a:t> </a:t>
                      </a:r>
                      <a:r>
                        <a:rPr sz="1200" b="1" spc="-15" dirty="0">
                          <a:solidFill>
                            <a:srgbClr val="FFFFFF"/>
                          </a:solidFill>
                          <a:latin typeface="Verdana"/>
                          <a:cs typeface="Verdana"/>
                        </a:rPr>
                        <a:t>f</a:t>
                      </a:r>
                      <a:r>
                        <a:rPr sz="1200" b="1" spc="-10" dirty="0">
                          <a:solidFill>
                            <a:srgbClr val="FFFFFF"/>
                          </a:solidFill>
                          <a:latin typeface="Verdana"/>
                          <a:cs typeface="Verdana"/>
                        </a:rPr>
                        <a:t>ro</a:t>
                      </a:r>
                      <a:r>
                        <a:rPr sz="1200" b="1" dirty="0">
                          <a:solidFill>
                            <a:srgbClr val="FFFFFF"/>
                          </a:solidFill>
                          <a:latin typeface="Verdana"/>
                          <a:cs typeface="Verdana"/>
                        </a:rPr>
                        <a:t>m </a:t>
                      </a:r>
                      <a:r>
                        <a:rPr sz="1200" b="1" spc="-30" dirty="0">
                          <a:solidFill>
                            <a:srgbClr val="FFFFFF"/>
                          </a:solidFill>
                          <a:latin typeface="Verdana"/>
                          <a:cs typeface="Verdana"/>
                        </a:rPr>
                        <a:t>Tu</a:t>
                      </a:r>
                      <a:r>
                        <a:rPr sz="1200" b="1" spc="-20" dirty="0">
                          <a:solidFill>
                            <a:srgbClr val="FFFFFF"/>
                          </a:solidFill>
                          <a:latin typeface="Verdana"/>
                          <a:cs typeface="Verdana"/>
                        </a:rPr>
                        <a:t>to</a:t>
                      </a:r>
                      <a:r>
                        <a:rPr sz="1200" b="1" dirty="0">
                          <a:solidFill>
                            <a:srgbClr val="FFFFFF"/>
                          </a:solidFill>
                          <a:latin typeface="Verdana"/>
                          <a:cs typeface="Verdana"/>
                        </a:rPr>
                        <a:t>r</a:t>
                      </a:r>
                      <a:r>
                        <a:rPr sz="1200" b="1" spc="-165" dirty="0">
                          <a:solidFill>
                            <a:srgbClr val="FFFFFF"/>
                          </a:solidFill>
                          <a:latin typeface="Verdana"/>
                          <a:cs typeface="Verdana"/>
                        </a:rPr>
                        <a:t> </a:t>
                      </a:r>
                      <a:r>
                        <a:rPr sz="1200" b="1" dirty="0">
                          <a:solidFill>
                            <a:srgbClr val="FFFFFF"/>
                          </a:solidFill>
                          <a:latin typeface="Verdana"/>
                          <a:cs typeface="Verdana"/>
                        </a:rPr>
                        <a:t>/</a:t>
                      </a:r>
                      <a:endParaRPr sz="1200">
                        <a:latin typeface="Verdana"/>
                        <a:cs typeface="Verdana"/>
                      </a:endParaRPr>
                    </a:p>
                    <a:p>
                      <a:pPr marL="1182370">
                        <a:lnSpc>
                          <a:spcPct val="100000"/>
                        </a:lnSpc>
                      </a:pPr>
                      <a:r>
                        <a:rPr sz="1200" b="1" spc="-5" dirty="0">
                          <a:solidFill>
                            <a:srgbClr val="FFFFFF"/>
                          </a:solidFill>
                          <a:latin typeface="Verdana"/>
                          <a:cs typeface="Verdana"/>
                        </a:rPr>
                        <a:t>Learning</a:t>
                      </a:r>
                      <a:r>
                        <a:rPr sz="1200" b="1" spc="-85" dirty="0">
                          <a:solidFill>
                            <a:srgbClr val="FFFFFF"/>
                          </a:solidFill>
                          <a:latin typeface="Verdana"/>
                          <a:cs typeface="Verdana"/>
                        </a:rPr>
                        <a:t> </a:t>
                      </a:r>
                      <a:r>
                        <a:rPr sz="1200" b="1" spc="-15" dirty="0">
                          <a:solidFill>
                            <a:srgbClr val="FFFFFF"/>
                          </a:solidFill>
                          <a:latin typeface="Verdana"/>
                          <a:cs typeface="Verdana"/>
                        </a:rPr>
                        <a:t>Facilitator</a:t>
                      </a:r>
                      <a:endParaRPr sz="1200">
                        <a:latin typeface="Verdana"/>
                        <a:cs typeface="Verdana"/>
                      </a:endParaRPr>
                    </a:p>
                  </a:txBody>
                  <a:tcPr marL="0" marR="0" marT="1492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c>
                  <a:txBody>
                    <a:bodyPr/>
                    <a:lstStyle/>
                    <a:p>
                      <a:pPr marL="1194435" marR="1172845" indent="-144780">
                        <a:lnSpc>
                          <a:spcPct val="100000"/>
                        </a:lnSpc>
                        <a:spcBef>
                          <a:spcPts val="1175"/>
                        </a:spcBef>
                      </a:pPr>
                      <a:r>
                        <a:rPr sz="1200" b="1" dirty="0">
                          <a:solidFill>
                            <a:srgbClr val="FFFFFF"/>
                          </a:solidFill>
                          <a:latin typeface="Verdana"/>
                          <a:cs typeface="Verdana"/>
                        </a:rPr>
                        <a:t>A</a:t>
                      </a:r>
                      <a:r>
                        <a:rPr sz="1200" b="1" spc="-5" dirty="0">
                          <a:solidFill>
                            <a:srgbClr val="FFFFFF"/>
                          </a:solidFill>
                          <a:latin typeface="Verdana"/>
                          <a:cs typeface="Verdana"/>
                        </a:rPr>
                        <a:t>c</a:t>
                      </a:r>
                      <a:r>
                        <a:rPr sz="1200" b="1" spc="5" dirty="0">
                          <a:solidFill>
                            <a:srgbClr val="FFFFFF"/>
                          </a:solidFill>
                          <a:latin typeface="Verdana"/>
                          <a:cs typeface="Verdana"/>
                        </a:rPr>
                        <a:t>t</a:t>
                      </a:r>
                      <a:r>
                        <a:rPr sz="1200" b="1" dirty="0">
                          <a:solidFill>
                            <a:srgbClr val="FFFFFF"/>
                          </a:solidFill>
                          <a:latin typeface="Verdana"/>
                          <a:cs typeface="Verdana"/>
                        </a:rPr>
                        <a:t>ion</a:t>
                      </a:r>
                      <a:r>
                        <a:rPr sz="1200" b="1" spc="-125" dirty="0">
                          <a:solidFill>
                            <a:srgbClr val="FFFFFF"/>
                          </a:solidFill>
                          <a:latin typeface="Verdana"/>
                          <a:cs typeface="Verdana"/>
                        </a:rPr>
                        <a:t> </a:t>
                      </a:r>
                      <a:r>
                        <a:rPr sz="1200" b="1" spc="-40" dirty="0">
                          <a:solidFill>
                            <a:srgbClr val="FFFFFF"/>
                          </a:solidFill>
                          <a:latin typeface="Verdana"/>
                          <a:cs typeface="Verdana"/>
                        </a:rPr>
                        <a:t>T</a:t>
                      </a:r>
                      <a:r>
                        <a:rPr sz="1200" b="1" spc="-35" dirty="0">
                          <a:solidFill>
                            <a:srgbClr val="FFFFFF"/>
                          </a:solidFill>
                          <a:latin typeface="Verdana"/>
                          <a:cs typeface="Verdana"/>
                        </a:rPr>
                        <a:t>a</a:t>
                      </a:r>
                      <a:r>
                        <a:rPr sz="1200" b="1" spc="-40" dirty="0">
                          <a:solidFill>
                            <a:srgbClr val="FFFFFF"/>
                          </a:solidFill>
                          <a:latin typeface="Verdana"/>
                          <a:cs typeface="Verdana"/>
                        </a:rPr>
                        <a:t>k</a:t>
                      </a:r>
                      <a:r>
                        <a:rPr sz="1200" b="1" spc="-45" dirty="0">
                          <a:solidFill>
                            <a:srgbClr val="FFFFFF"/>
                          </a:solidFill>
                          <a:latin typeface="Verdana"/>
                          <a:cs typeface="Verdana"/>
                        </a:rPr>
                        <a:t>e</a:t>
                      </a:r>
                      <a:r>
                        <a:rPr sz="1200" b="1" dirty="0">
                          <a:solidFill>
                            <a:srgbClr val="FFFFFF"/>
                          </a:solidFill>
                          <a:latin typeface="Verdana"/>
                          <a:cs typeface="Verdana"/>
                        </a:rPr>
                        <a:t>n  </a:t>
                      </a:r>
                      <a:r>
                        <a:rPr sz="1200" b="1" spc="-45" dirty="0">
                          <a:solidFill>
                            <a:srgbClr val="FFFFFF"/>
                          </a:solidFill>
                          <a:latin typeface="Verdana"/>
                          <a:cs typeface="Verdana"/>
                        </a:rPr>
                        <a:t>(</a:t>
                      </a:r>
                      <a:r>
                        <a:rPr sz="1200" b="1" spc="-35" dirty="0">
                          <a:solidFill>
                            <a:srgbClr val="FFFFFF"/>
                          </a:solidFill>
                          <a:latin typeface="Verdana"/>
                          <a:cs typeface="Verdana"/>
                        </a:rPr>
                        <a:t>Y</a:t>
                      </a:r>
                      <a:r>
                        <a:rPr sz="1200" b="1" spc="-45" dirty="0">
                          <a:solidFill>
                            <a:srgbClr val="FFFFFF"/>
                          </a:solidFill>
                          <a:latin typeface="Verdana"/>
                          <a:cs typeface="Verdana"/>
                        </a:rPr>
                        <a:t>e</a:t>
                      </a:r>
                      <a:r>
                        <a:rPr sz="1200" b="1" dirty="0">
                          <a:solidFill>
                            <a:srgbClr val="FFFFFF"/>
                          </a:solidFill>
                          <a:latin typeface="Verdana"/>
                          <a:cs typeface="Verdana"/>
                        </a:rPr>
                        <a:t>s</a:t>
                      </a:r>
                      <a:r>
                        <a:rPr sz="1200" b="1" spc="-80" dirty="0">
                          <a:solidFill>
                            <a:srgbClr val="FFFFFF"/>
                          </a:solidFill>
                          <a:latin typeface="Verdana"/>
                          <a:cs typeface="Verdana"/>
                        </a:rPr>
                        <a:t> </a:t>
                      </a:r>
                      <a:r>
                        <a:rPr sz="1200" b="1" dirty="0">
                          <a:solidFill>
                            <a:srgbClr val="FFFFFF"/>
                          </a:solidFill>
                          <a:latin typeface="Verdana"/>
                          <a:cs typeface="Verdana"/>
                        </a:rPr>
                        <a:t>/</a:t>
                      </a:r>
                      <a:r>
                        <a:rPr sz="1200" b="1" spc="-5" dirty="0">
                          <a:solidFill>
                            <a:srgbClr val="FFFFFF"/>
                          </a:solidFill>
                          <a:latin typeface="Verdana"/>
                          <a:cs typeface="Verdana"/>
                        </a:rPr>
                        <a:t> </a:t>
                      </a:r>
                      <a:r>
                        <a:rPr sz="1200" b="1" dirty="0">
                          <a:solidFill>
                            <a:srgbClr val="FFFFFF"/>
                          </a:solidFill>
                          <a:latin typeface="Verdana"/>
                          <a:cs typeface="Verdana"/>
                        </a:rPr>
                        <a:t>N</a:t>
                      </a:r>
                      <a:r>
                        <a:rPr sz="1200" b="1" spc="5" dirty="0">
                          <a:solidFill>
                            <a:srgbClr val="FFFFFF"/>
                          </a:solidFill>
                          <a:latin typeface="Verdana"/>
                          <a:cs typeface="Verdana"/>
                        </a:rPr>
                        <a:t>o</a:t>
                      </a:r>
                      <a:r>
                        <a:rPr sz="1200" b="1" dirty="0">
                          <a:solidFill>
                            <a:srgbClr val="FFFFFF"/>
                          </a:solidFill>
                          <a:latin typeface="Verdana"/>
                          <a:cs typeface="Verdana"/>
                        </a:rPr>
                        <a:t>)</a:t>
                      </a:r>
                      <a:endParaRPr sz="1200">
                        <a:latin typeface="Verdana"/>
                        <a:cs typeface="Verdana"/>
                      </a:endParaRPr>
                    </a:p>
                  </a:txBody>
                  <a:tcPr marL="0" marR="0" marT="14922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8063A1"/>
                    </a:solidFill>
                  </a:tcPr>
                </a:tc>
              </a:tr>
              <a:tr h="649732">
                <a:tc rowSpan="3">
                  <a:txBody>
                    <a:bodyPr/>
                    <a:lstStyle/>
                    <a:p>
                      <a:pPr>
                        <a:lnSpc>
                          <a:spcPct val="100000"/>
                        </a:lnSpc>
                      </a:pPr>
                      <a:endParaRPr sz="1400">
                        <a:latin typeface="Times New Roman"/>
                        <a:cs typeface="Times New Roman"/>
                      </a:endParaRPr>
                    </a:p>
                    <a:p>
                      <a:pPr>
                        <a:lnSpc>
                          <a:spcPct val="100000"/>
                        </a:lnSpc>
                        <a:spcBef>
                          <a:spcPts val="55"/>
                        </a:spcBef>
                      </a:pPr>
                      <a:endParaRPr sz="1050">
                        <a:latin typeface="Times New Roman"/>
                        <a:cs typeface="Times New Roman"/>
                      </a:endParaRPr>
                    </a:p>
                    <a:p>
                      <a:pPr marL="46355" algn="ctr">
                        <a:lnSpc>
                          <a:spcPct val="100000"/>
                        </a:lnSpc>
                      </a:pPr>
                      <a:r>
                        <a:rPr sz="1200" dirty="0">
                          <a:latin typeface="Verdana"/>
                          <a:cs typeface="Verdana"/>
                        </a:rPr>
                        <a:t>1</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a:lnSpc>
                          <a:spcPts val="1430"/>
                        </a:lnSpc>
                      </a:pPr>
                      <a:r>
                        <a:rPr sz="1200" spc="-5" dirty="0">
                          <a:latin typeface="Verdana"/>
                          <a:cs typeface="Verdana"/>
                        </a:rPr>
                        <a:t>Create</a:t>
                      </a:r>
                      <a:r>
                        <a:rPr sz="1200" spc="-30" dirty="0">
                          <a:latin typeface="Verdana"/>
                          <a:cs typeface="Verdana"/>
                        </a:rPr>
                        <a:t> </a:t>
                      </a:r>
                      <a:r>
                        <a:rPr sz="1200" spc="-5" dirty="0">
                          <a:latin typeface="Verdana"/>
                          <a:cs typeface="Verdana"/>
                        </a:rPr>
                        <a:t>survey</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marL="635" algn="ctr">
                        <a:lnSpc>
                          <a:spcPts val="1430"/>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r>
              <a:tr h="554989">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a:lnSpc>
                          <a:spcPts val="1430"/>
                        </a:lnSpc>
                      </a:pPr>
                      <a:r>
                        <a:rPr sz="1200" spc="-5" dirty="0">
                          <a:latin typeface="Verdana"/>
                          <a:cs typeface="Verdana"/>
                        </a:rPr>
                        <a:t>Change</a:t>
                      </a:r>
                      <a:r>
                        <a:rPr sz="1200" spc="10" dirty="0">
                          <a:latin typeface="Verdana"/>
                          <a:cs typeface="Verdana"/>
                        </a:rPr>
                        <a:t> </a:t>
                      </a:r>
                      <a:r>
                        <a:rPr sz="1200" spc="-5" dirty="0">
                          <a:latin typeface="Verdana"/>
                          <a:cs typeface="Verdana"/>
                        </a:rPr>
                        <a:t>time</a:t>
                      </a:r>
                      <a:r>
                        <a:rPr sz="1200" spc="-10" dirty="0">
                          <a:latin typeface="Verdana"/>
                          <a:cs typeface="Verdana"/>
                        </a:rPr>
                        <a:t> </a:t>
                      </a:r>
                      <a:r>
                        <a:rPr sz="1200" spc="-5" dirty="0">
                          <a:latin typeface="Verdana"/>
                          <a:cs typeface="Verdana"/>
                        </a:rPr>
                        <a:t>periods</a:t>
                      </a:r>
                      <a:r>
                        <a:rPr sz="1200" spc="-10" dirty="0">
                          <a:latin typeface="Verdana"/>
                          <a:cs typeface="Verdana"/>
                        </a:rPr>
                        <a:t> </a:t>
                      </a:r>
                      <a:r>
                        <a:rPr sz="1200" dirty="0">
                          <a:latin typeface="Verdana"/>
                          <a:cs typeface="Verdana"/>
                        </a:rPr>
                        <a:t>of</a:t>
                      </a:r>
                      <a:r>
                        <a:rPr sz="1200" spc="-15" dirty="0">
                          <a:latin typeface="Verdana"/>
                          <a:cs typeface="Verdana"/>
                        </a:rPr>
                        <a:t> </a:t>
                      </a:r>
                      <a:r>
                        <a:rPr sz="1200" spc="-5" dirty="0">
                          <a:latin typeface="Verdana"/>
                          <a:cs typeface="Verdana"/>
                        </a:rPr>
                        <a:t>Gantt</a:t>
                      </a:r>
                      <a:r>
                        <a:rPr sz="1200" spc="10" dirty="0">
                          <a:latin typeface="Verdana"/>
                          <a:cs typeface="Verdana"/>
                        </a:rPr>
                        <a:t> </a:t>
                      </a:r>
                      <a:r>
                        <a:rPr sz="1200" spc="-5" dirty="0">
                          <a:latin typeface="Verdana"/>
                          <a:cs typeface="Verdana"/>
                        </a:rPr>
                        <a:t>chart</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430"/>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47980">
                <a:tc vMerge="1">
                  <a:txBody>
                    <a:bodyPr/>
                    <a:lstStyle/>
                    <a:p>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7D2DF"/>
                    </a:solidFill>
                  </a:tcPr>
                </a:tc>
                <a:tc>
                  <a:txBody>
                    <a:bodyPr/>
                    <a:lstStyle/>
                    <a:p>
                      <a:pPr>
                        <a:lnSpc>
                          <a:spcPts val="1435"/>
                        </a:lnSpc>
                      </a:pPr>
                      <a:r>
                        <a:rPr sz="1200" spc="-5" dirty="0">
                          <a:latin typeface="Verdana"/>
                          <a:cs typeface="Verdana"/>
                        </a:rPr>
                        <a:t>Create</a:t>
                      </a:r>
                      <a:r>
                        <a:rPr sz="1200" spc="-10" dirty="0">
                          <a:latin typeface="Verdana"/>
                          <a:cs typeface="Verdana"/>
                        </a:rPr>
                        <a:t> </a:t>
                      </a:r>
                      <a:r>
                        <a:rPr sz="1200" spc="-5" dirty="0">
                          <a:latin typeface="Verdana"/>
                          <a:cs typeface="Verdana"/>
                        </a:rPr>
                        <a:t>product</a:t>
                      </a:r>
                      <a:r>
                        <a:rPr sz="1200" spc="-10" dirty="0">
                          <a:latin typeface="Verdana"/>
                          <a:cs typeface="Verdana"/>
                        </a:rPr>
                        <a:t> </a:t>
                      </a:r>
                      <a:r>
                        <a:rPr sz="1200" spc="-5" dirty="0">
                          <a:latin typeface="Verdana"/>
                          <a:cs typeface="Verdana"/>
                        </a:rPr>
                        <a:t>management</a:t>
                      </a:r>
                      <a:r>
                        <a:rPr sz="1200" spc="5" dirty="0">
                          <a:latin typeface="Verdana"/>
                          <a:cs typeface="Verdana"/>
                        </a:rPr>
                        <a:t> </a:t>
                      </a:r>
                      <a:r>
                        <a:rPr sz="1200" spc="-5" dirty="0">
                          <a:latin typeface="Verdana"/>
                          <a:cs typeface="Verdana"/>
                        </a:rPr>
                        <a:t>list</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347980">
                <a:tc rowSpan="3">
                  <a:txBody>
                    <a:bodyPr/>
                    <a:lstStyle/>
                    <a:p>
                      <a:pPr>
                        <a:lnSpc>
                          <a:spcPct val="100000"/>
                        </a:lnSpc>
                      </a:pPr>
                      <a:endParaRPr sz="1400">
                        <a:latin typeface="Times New Roman"/>
                        <a:cs typeface="Times New Roman"/>
                      </a:endParaRPr>
                    </a:p>
                    <a:p>
                      <a:pPr>
                        <a:lnSpc>
                          <a:spcPct val="100000"/>
                        </a:lnSpc>
                      </a:pPr>
                      <a:endParaRPr sz="1100">
                        <a:latin typeface="Times New Roman"/>
                        <a:cs typeface="Times New Roman"/>
                      </a:endParaRPr>
                    </a:p>
                    <a:p>
                      <a:pPr algn="ctr">
                        <a:lnSpc>
                          <a:spcPct val="100000"/>
                        </a:lnSpc>
                      </a:pPr>
                      <a:r>
                        <a:rPr sz="1200" dirty="0">
                          <a:latin typeface="Verdana"/>
                          <a:cs typeface="Verdana"/>
                        </a:rPr>
                        <a:t>2</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nSpc>
                          <a:spcPts val="1435"/>
                        </a:lnSpc>
                      </a:pPr>
                      <a:r>
                        <a:rPr sz="1200" spc="-5" dirty="0">
                          <a:latin typeface="Verdana"/>
                          <a:cs typeface="Verdana"/>
                        </a:rPr>
                        <a:t>Add</a:t>
                      </a:r>
                      <a:r>
                        <a:rPr sz="1200" spc="10" dirty="0">
                          <a:latin typeface="Verdana"/>
                          <a:cs typeface="Verdana"/>
                        </a:rPr>
                        <a:t> </a:t>
                      </a:r>
                      <a:r>
                        <a:rPr sz="1200" spc="-10" dirty="0">
                          <a:latin typeface="Verdana"/>
                          <a:cs typeface="Verdana"/>
                        </a:rPr>
                        <a:t>location</a:t>
                      </a:r>
                      <a:r>
                        <a:rPr sz="1200" spc="-5" dirty="0">
                          <a:latin typeface="Verdana"/>
                          <a:cs typeface="Verdana"/>
                        </a:rPr>
                        <a:t> to</a:t>
                      </a:r>
                      <a:r>
                        <a:rPr sz="1200" spc="5" dirty="0">
                          <a:latin typeface="Verdana"/>
                          <a:cs typeface="Verdana"/>
                        </a:rPr>
                        <a:t> </a:t>
                      </a:r>
                      <a:r>
                        <a:rPr sz="1200" spc="-5" dirty="0">
                          <a:latin typeface="Verdana"/>
                          <a:cs typeface="Verdana"/>
                        </a:rPr>
                        <a:t>contact</a:t>
                      </a:r>
                      <a:r>
                        <a:rPr sz="1200" spc="10" dirty="0">
                          <a:latin typeface="Verdana"/>
                          <a:cs typeface="Verdana"/>
                        </a:rPr>
                        <a:t> </a:t>
                      </a:r>
                      <a:r>
                        <a:rPr sz="1200" spc="-5" dirty="0">
                          <a:latin typeface="Verdana"/>
                          <a:cs typeface="Verdana"/>
                        </a:rPr>
                        <a:t>us</a:t>
                      </a:r>
                      <a:r>
                        <a:rPr sz="1200" dirty="0">
                          <a:latin typeface="Verdana"/>
                          <a:cs typeface="Verdana"/>
                        </a:rPr>
                        <a:t> </a:t>
                      </a:r>
                      <a:r>
                        <a:rPr sz="1200" spc="-5" dirty="0">
                          <a:latin typeface="Verdana"/>
                          <a:cs typeface="Verdana"/>
                        </a:rPr>
                        <a:t>page</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65759">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nSpc>
                          <a:spcPct val="100000"/>
                        </a:lnSpc>
                        <a:spcBef>
                          <a:spcPts val="50"/>
                        </a:spcBef>
                      </a:pPr>
                      <a:endParaRPr sz="1200">
                        <a:latin typeface="Times New Roman"/>
                        <a:cs typeface="Times New Roman"/>
                      </a:endParaRPr>
                    </a:p>
                    <a:p>
                      <a:pPr>
                        <a:lnSpc>
                          <a:spcPts val="1345"/>
                        </a:lnSpc>
                        <a:spcBef>
                          <a:spcPts val="5"/>
                        </a:spcBef>
                      </a:pPr>
                      <a:r>
                        <a:rPr sz="1200" spc="-5" dirty="0">
                          <a:latin typeface="Verdana"/>
                          <a:cs typeface="Verdana"/>
                        </a:rPr>
                        <a:t>Add</a:t>
                      </a:r>
                      <a:r>
                        <a:rPr sz="1200" spc="5" dirty="0">
                          <a:latin typeface="Verdana"/>
                          <a:cs typeface="Verdana"/>
                        </a:rPr>
                        <a:t> </a:t>
                      </a:r>
                      <a:r>
                        <a:rPr sz="1200" spc="-5" dirty="0">
                          <a:latin typeface="Verdana"/>
                          <a:cs typeface="Verdana"/>
                        </a:rPr>
                        <a:t>more</a:t>
                      </a:r>
                      <a:r>
                        <a:rPr sz="1200" spc="-20" dirty="0">
                          <a:latin typeface="Verdana"/>
                          <a:cs typeface="Verdana"/>
                        </a:rPr>
                        <a:t> </a:t>
                      </a:r>
                      <a:r>
                        <a:rPr sz="1200" spc="-5" dirty="0">
                          <a:latin typeface="Verdana"/>
                          <a:cs typeface="Verdana"/>
                        </a:rPr>
                        <a:t>details to</a:t>
                      </a:r>
                      <a:r>
                        <a:rPr sz="1200" dirty="0">
                          <a:latin typeface="Verdana"/>
                          <a:cs typeface="Verdana"/>
                        </a:rPr>
                        <a:t> </a:t>
                      </a:r>
                      <a:r>
                        <a:rPr sz="1200" spc="-5" dirty="0">
                          <a:latin typeface="Verdana"/>
                          <a:cs typeface="Verdana"/>
                        </a:rPr>
                        <a:t>home page</a:t>
                      </a:r>
                      <a:endParaRPr sz="1200">
                        <a:latin typeface="Verdana"/>
                        <a:cs typeface="Verdana"/>
                      </a:endParaRPr>
                    </a:p>
                  </a:txBody>
                  <a:tcPr marL="0" marR="0" marT="63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347980">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a:lnSpc>
                          <a:spcPts val="1435"/>
                        </a:lnSpc>
                      </a:pPr>
                      <a:r>
                        <a:rPr sz="1200" spc="-5" dirty="0">
                          <a:latin typeface="Verdana"/>
                          <a:cs typeface="Verdana"/>
                        </a:rPr>
                        <a:t>Connect</a:t>
                      </a:r>
                      <a:r>
                        <a:rPr sz="1200" spc="-35" dirty="0">
                          <a:latin typeface="Verdana"/>
                          <a:cs typeface="Verdana"/>
                        </a:rPr>
                        <a:t> </a:t>
                      </a:r>
                      <a:r>
                        <a:rPr sz="1200" spc="-5" dirty="0">
                          <a:latin typeface="Verdana"/>
                          <a:cs typeface="Verdana"/>
                        </a:rPr>
                        <a:t>Database</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47852">
                <a:tc rowSpan="3">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100">
                        <a:latin typeface="Times New Roman"/>
                        <a:cs typeface="Times New Roman"/>
                      </a:endParaRPr>
                    </a:p>
                    <a:p>
                      <a:pPr algn="ctr">
                        <a:lnSpc>
                          <a:spcPct val="100000"/>
                        </a:lnSpc>
                      </a:pPr>
                      <a:r>
                        <a:rPr sz="1200" dirty="0">
                          <a:latin typeface="Verdana"/>
                          <a:cs typeface="Verdana"/>
                        </a:rPr>
                        <a:t>3</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r h="348107">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CEAEF"/>
                    </a:solidFill>
                  </a:tcPr>
                </a:tc>
              </a:tr>
              <a:tr h="345109">
                <a:tc vMerge="1">
                  <a:txBody>
                    <a:bodyPr/>
                    <a:lstStyle/>
                    <a:p>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c>
                  <a:txBody>
                    <a:bodyPr/>
                    <a:lstStyle/>
                    <a:p>
                      <a:pPr marL="635" algn="ctr">
                        <a:lnSpc>
                          <a:spcPts val="1435"/>
                        </a:lnSpc>
                      </a:pPr>
                      <a:r>
                        <a:rPr sz="1200" dirty="0">
                          <a:latin typeface="Verdana"/>
                          <a:cs typeface="Verdana"/>
                        </a:rPr>
                        <a:t>Yes</a:t>
                      </a:r>
                      <a:endParaRPr sz="1200">
                        <a:latin typeface="Verdana"/>
                        <a:cs typeface="Verdana"/>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7D2D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4486910" cy="452120"/>
          </a:xfrm>
          <a:prstGeom prst="rect">
            <a:avLst/>
          </a:prstGeom>
        </p:spPr>
        <p:txBody>
          <a:bodyPr vert="horz" wrap="square" lIns="0" tIns="12065" rIns="0" bIns="0" rtlCol="0">
            <a:spAutoFit/>
          </a:bodyPr>
          <a:lstStyle/>
          <a:p>
            <a:pPr marL="12700">
              <a:lnSpc>
                <a:spcPct val="100000"/>
              </a:lnSpc>
              <a:spcBef>
                <a:spcPts val="95"/>
              </a:spcBef>
            </a:pPr>
            <a:r>
              <a:rPr dirty="0"/>
              <a:t>11.</a:t>
            </a:r>
            <a:r>
              <a:rPr spc="-35" dirty="0"/>
              <a:t> </a:t>
            </a:r>
            <a:r>
              <a:rPr spc="-5" dirty="0"/>
              <a:t>Proposed</a:t>
            </a:r>
            <a:r>
              <a:rPr spc="-40" dirty="0"/>
              <a:t> </a:t>
            </a:r>
            <a:r>
              <a:rPr spc="-5" dirty="0"/>
              <a:t>Improvements</a:t>
            </a:r>
          </a:p>
        </p:txBody>
      </p:sp>
      <p:grpSp>
        <p:nvGrpSpPr>
          <p:cNvPr id="3" name="object 3"/>
          <p:cNvGrpSpPr/>
          <p:nvPr/>
        </p:nvGrpSpPr>
        <p:grpSpPr>
          <a:xfrm>
            <a:off x="70103" y="1187424"/>
            <a:ext cx="8928100" cy="5611495"/>
            <a:chOff x="70103" y="1187424"/>
            <a:chExt cx="8928100" cy="5611495"/>
          </a:xfrm>
        </p:grpSpPr>
        <p:pic>
          <p:nvPicPr>
            <p:cNvPr id="4" name="object 4"/>
            <p:cNvPicPr/>
            <p:nvPr/>
          </p:nvPicPr>
          <p:blipFill>
            <a:blip r:embed="rId2" cstate="print"/>
            <a:stretch>
              <a:fillRect/>
            </a:stretch>
          </p:blipFill>
          <p:spPr>
            <a:xfrm>
              <a:off x="70103" y="1187424"/>
              <a:ext cx="8927592" cy="5611136"/>
            </a:xfrm>
            <a:prstGeom prst="rect">
              <a:avLst/>
            </a:prstGeom>
          </p:spPr>
        </p:pic>
        <p:sp>
          <p:nvSpPr>
            <p:cNvPr id="5" name="object 5"/>
            <p:cNvSpPr/>
            <p:nvPr/>
          </p:nvSpPr>
          <p:spPr>
            <a:xfrm>
              <a:off x="108203"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108203"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081554"/>
            <a:ext cx="5697855" cy="2823209"/>
          </a:xfrm>
          <a:prstGeom prst="rect">
            <a:avLst/>
          </a:prstGeom>
        </p:spPr>
        <p:txBody>
          <a:bodyPr vert="horz" wrap="square" lIns="0" tIns="128905" rIns="0" bIns="0" rtlCol="0">
            <a:spAutoFit/>
          </a:bodyPr>
          <a:lstStyle/>
          <a:p>
            <a:pPr marL="299085" indent="-287020">
              <a:lnSpc>
                <a:spcPct val="100000"/>
              </a:lnSpc>
              <a:spcBef>
                <a:spcPts val="1015"/>
              </a:spcBef>
              <a:buFont typeface="Wingdings"/>
              <a:buChar char=""/>
              <a:tabLst>
                <a:tab pos="299720" algn="l"/>
              </a:tabLst>
            </a:pPr>
            <a:r>
              <a:rPr sz="2000" b="1" spc="-5" dirty="0">
                <a:latin typeface="Calibri"/>
                <a:cs typeface="Calibri"/>
              </a:rPr>
              <a:t>Future</a:t>
            </a:r>
            <a:r>
              <a:rPr sz="2000" b="1" spc="-70" dirty="0">
                <a:latin typeface="Calibri"/>
                <a:cs typeface="Calibri"/>
              </a:rPr>
              <a:t> </a:t>
            </a:r>
            <a:r>
              <a:rPr sz="2000" b="1" spc="-10" dirty="0" smtClean="0">
                <a:latin typeface="Calibri"/>
                <a:cs typeface="Calibri"/>
              </a:rPr>
              <a:t>Recommendat</a:t>
            </a:r>
            <a:r>
              <a:rPr lang="en-US" sz="2000" b="1" spc="-10" dirty="0" smtClean="0">
                <a:latin typeface="Calibri"/>
                <a:cs typeface="Calibri"/>
              </a:rPr>
              <a:t>ion</a:t>
            </a:r>
            <a:endParaRPr sz="1200" dirty="0" smtClean="0">
              <a:latin typeface="Verdana"/>
              <a:cs typeface="Verdana"/>
            </a:endParaRPr>
          </a:p>
          <a:p>
            <a:pPr marL="744220" lvl="1" indent="-287020">
              <a:lnSpc>
                <a:spcPct val="100000"/>
              </a:lnSpc>
              <a:spcBef>
                <a:spcPts val="720"/>
              </a:spcBef>
              <a:buFont typeface="Wingdings"/>
              <a:buChar char=""/>
              <a:tabLst>
                <a:tab pos="744220" algn="l"/>
                <a:tab pos="744855" algn="l"/>
              </a:tabLst>
            </a:pPr>
            <a:r>
              <a:rPr sz="1200" spc="-5" dirty="0" smtClean="0">
                <a:latin typeface="Verdana"/>
                <a:cs typeface="Verdana"/>
              </a:rPr>
              <a:t>Implement</a:t>
            </a:r>
            <a:r>
              <a:rPr sz="1200" spc="-10" dirty="0" smtClean="0">
                <a:latin typeface="Verdana"/>
                <a:cs typeface="Verdana"/>
              </a:rPr>
              <a:t> </a:t>
            </a:r>
            <a:r>
              <a:rPr sz="1200" spc="-5" dirty="0" smtClean="0">
                <a:latin typeface="Verdana"/>
                <a:cs typeface="Verdana"/>
              </a:rPr>
              <a:t>other</a:t>
            </a:r>
            <a:r>
              <a:rPr sz="1200" dirty="0" smtClean="0">
                <a:latin typeface="Verdana"/>
                <a:cs typeface="Verdana"/>
              </a:rPr>
              <a:t> </a:t>
            </a:r>
            <a:r>
              <a:rPr sz="1200" spc="-10" dirty="0" smtClean="0">
                <a:latin typeface="Verdana"/>
                <a:cs typeface="Verdana"/>
              </a:rPr>
              <a:t>functionalities</a:t>
            </a:r>
            <a:endParaRPr lang="en-US" sz="1200" spc="-10" dirty="0" smtClean="0">
              <a:latin typeface="Verdana"/>
              <a:cs typeface="Verdana"/>
            </a:endParaRPr>
          </a:p>
          <a:p>
            <a:pPr marL="744220" lvl="1" indent="-287020">
              <a:lnSpc>
                <a:spcPct val="100000"/>
              </a:lnSpc>
              <a:spcBef>
                <a:spcPts val="720"/>
              </a:spcBef>
              <a:buFont typeface="Wingdings"/>
              <a:buChar char=""/>
              <a:tabLst>
                <a:tab pos="744220" algn="l"/>
                <a:tab pos="744855" algn="l"/>
              </a:tabLst>
            </a:pPr>
            <a:r>
              <a:rPr lang="en-US" sz="1200" spc="-10" dirty="0" smtClean="0">
                <a:latin typeface="Verdana"/>
                <a:cs typeface="Verdana"/>
              </a:rPr>
              <a:t>Create chat feature with the partner and the user to get delivery, items condition </a:t>
            </a:r>
            <a:r>
              <a:rPr lang="en-US" sz="1200" spc="-10" dirty="0" smtClean="0">
                <a:latin typeface="Verdana"/>
                <a:cs typeface="Verdana"/>
              </a:rPr>
              <a:t>details</a:t>
            </a:r>
          </a:p>
          <a:p>
            <a:pPr marL="744220" lvl="1" indent="-287020">
              <a:lnSpc>
                <a:spcPct val="100000"/>
              </a:lnSpc>
              <a:spcBef>
                <a:spcPts val="720"/>
              </a:spcBef>
              <a:buFont typeface="Wingdings"/>
              <a:buChar char=""/>
              <a:tabLst>
                <a:tab pos="744220" algn="l"/>
                <a:tab pos="744855" algn="l"/>
              </a:tabLst>
            </a:pPr>
            <a:r>
              <a:rPr lang="en-US" sz="1200" spc="-10" dirty="0" smtClean="0">
                <a:latin typeface="Verdana"/>
                <a:cs typeface="Verdana"/>
              </a:rPr>
              <a:t>Multiple Payment Facilities</a:t>
            </a:r>
          </a:p>
          <a:p>
            <a:pPr marL="744220" lvl="1" indent="-287020">
              <a:lnSpc>
                <a:spcPct val="100000"/>
              </a:lnSpc>
              <a:spcBef>
                <a:spcPts val="720"/>
              </a:spcBef>
              <a:buFont typeface="Wingdings"/>
              <a:buChar char=""/>
              <a:tabLst>
                <a:tab pos="744220" algn="l"/>
                <a:tab pos="744855" algn="l"/>
              </a:tabLst>
            </a:pPr>
            <a:r>
              <a:rPr lang="en-US" sz="1200" dirty="0">
                <a:latin typeface="Verdana" panose="020B0604030504040204" pitchFamily="34" charset="0"/>
                <a:ea typeface="Verdana" panose="020B0604030504040204" pitchFamily="34" charset="0"/>
              </a:rPr>
              <a:t>Allow users to create accounts to track orders, save favorites, and manage their information.</a:t>
            </a:r>
            <a:endParaRPr lang="en-US" sz="1200" spc="-10" dirty="0" smtClean="0">
              <a:latin typeface="Verdana" panose="020B0604030504040204" pitchFamily="34" charset="0"/>
              <a:ea typeface="Verdana" panose="020B0604030504040204" pitchFamily="34" charset="0"/>
              <a:cs typeface="Verdana"/>
            </a:endParaRPr>
          </a:p>
          <a:p>
            <a:pPr marL="628650" lvl="1" indent="-171450">
              <a:lnSpc>
                <a:spcPct val="100000"/>
              </a:lnSpc>
              <a:spcBef>
                <a:spcPts val="720"/>
              </a:spcBef>
              <a:buFont typeface="Arial" panose="020B0604020202020204" pitchFamily="34" charset="0"/>
              <a:buChar char="•"/>
              <a:tabLst>
                <a:tab pos="744220" algn="l"/>
                <a:tab pos="744855" algn="l"/>
              </a:tabLst>
            </a:pPr>
            <a:r>
              <a:rPr lang="en-US" sz="1200" dirty="0">
                <a:latin typeface="Verdana" panose="020B0604030504040204" pitchFamily="34" charset="0"/>
                <a:ea typeface="Verdana" panose="020B0604030504040204" pitchFamily="34" charset="0"/>
              </a:rPr>
              <a:t>Support multiple currencies and handle taxes appropriately based on the customer's location</a:t>
            </a:r>
            <a:r>
              <a:rPr lang="en-US" sz="1200" dirty="0" smtClean="0">
                <a:latin typeface="Verdana" panose="020B0604030504040204" pitchFamily="34" charset="0"/>
                <a:ea typeface="Verdana" panose="020B0604030504040204" pitchFamily="34" charset="0"/>
              </a:rPr>
              <a:t>.</a:t>
            </a:r>
          </a:p>
          <a:p>
            <a:pPr marL="628650" lvl="1" indent="-171450">
              <a:lnSpc>
                <a:spcPct val="100000"/>
              </a:lnSpc>
              <a:spcBef>
                <a:spcPts val="720"/>
              </a:spcBef>
              <a:buFont typeface="Arial" panose="020B0604020202020204" pitchFamily="34" charset="0"/>
              <a:buChar char="•"/>
              <a:tabLst>
                <a:tab pos="744220" algn="l"/>
                <a:tab pos="744855" algn="l"/>
              </a:tabLst>
            </a:pPr>
            <a:r>
              <a:rPr lang="en-US" sz="1200">
                <a:latin typeface="Verdana" panose="020B0604030504040204" pitchFamily="34" charset="0"/>
                <a:ea typeface="Verdana" panose="020B0604030504040204" pitchFamily="34" charset="0"/>
              </a:rPr>
              <a:t>Ensure </a:t>
            </a:r>
            <a:r>
              <a:rPr lang="en-US" sz="1200" smtClean="0">
                <a:latin typeface="Verdana" panose="020B0604030504040204" pitchFamily="34" charset="0"/>
                <a:ea typeface="Verdana" panose="020B0604030504040204" pitchFamily="34" charset="0"/>
              </a:rPr>
              <a:t>the </a:t>
            </a:r>
            <a:r>
              <a:rPr lang="en-US" sz="1200" dirty="0">
                <a:latin typeface="Verdana" panose="020B0604030504040204" pitchFamily="34" charset="0"/>
                <a:ea typeface="Verdana" panose="020B0604030504040204" pitchFamily="34" charset="0"/>
              </a:rPr>
              <a:t>site is optimized for mobile devices. Many users shop from smartphones and tablets.</a:t>
            </a:r>
            <a:endParaRPr sz="1200" dirty="0">
              <a:latin typeface="Verdana" panose="020B0604030504040204" pitchFamily="34" charset="0"/>
              <a:ea typeface="Verdana" panose="020B0604030504040204" pitchFamily="34" charset="0"/>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12192" y="1187424"/>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81321"/>
            <a:ext cx="2451100" cy="636270"/>
          </a:xfrm>
          <a:prstGeom prst="rect">
            <a:avLst/>
          </a:prstGeom>
        </p:spPr>
        <p:txBody>
          <a:bodyPr vert="horz" wrap="square" lIns="0" tIns="29209" rIns="0" bIns="0" rtlCol="0">
            <a:spAutoFit/>
          </a:bodyPr>
          <a:lstStyle/>
          <a:p>
            <a:pPr marL="299085" indent="-287020">
              <a:lnSpc>
                <a:spcPct val="100000"/>
              </a:lnSpc>
              <a:spcBef>
                <a:spcPts val="229"/>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25" dirty="0">
                <a:latin typeface="Calibri"/>
                <a:cs typeface="Calibri"/>
              </a:rPr>
              <a:t> </a:t>
            </a:r>
            <a:r>
              <a:rPr sz="2000" b="1" spc="-15" dirty="0">
                <a:latin typeface="Calibri"/>
                <a:cs typeface="Calibri"/>
              </a:rPr>
              <a:t>Deli</a:t>
            </a:r>
            <a:r>
              <a:rPr sz="2000" b="1" spc="-40" dirty="0">
                <a:latin typeface="Calibri"/>
                <a:cs typeface="Calibri"/>
              </a:rPr>
              <a:t>v</a:t>
            </a:r>
            <a:r>
              <a:rPr sz="2000" b="1" spc="-15" dirty="0">
                <a:latin typeface="Calibri"/>
                <a:cs typeface="Calibri"/>
              </a:rPr>
              <a:t>e</a:t>
            </a:r>
            <a:r>
              <a:rPr sz="2000" b="1" spc="-70" dirty="0">
                <a:latin typeface="Calibri"/>
                <a:cs typeface="Calibri"/>
              </a:rPr>
              <a:t>r</a:t>
            </a:r>
            <a:r>
              <a:rPr sz="2000" b="1" spc="-20" dirty="0">
                <a:latin typeface="Calibri"/>
                <a:cs typeface="Calibri"/>
              </a:rPr>
              <a:t>a</a:t>
            </a:r>
            <a:r>
              <a:rPr sz="2000" b="1" spc="-10" dirty="0">
                <a:latin typeface="Calibri"/>
                <a:cs typeface="Calibri"/>
              </a:rPr>
              <a:t>b</a:t>
            </a:r>
            <a:r>
              <a:rPr sz="2000" b="1" spc="-15" dirty="0">
                <a:latin typeface="Calibri"/>
                <a:cs typeface="Calibri"/>
              </a:rPr>
              <a:t>le</a:t>
            </a:r>
            <a:r>
              <a:rPr sz="2000" b="1" spc="-10" dirty="0">
                <a:latin typeface="Calibri"/>
                <a:cs typeface="Calibri"/>
              </a:rPr>
              <a:t>s</a:t>
            </a:r>
            <a:r>
              <a:rPr sz="2000" b="1" dirty="0">
                <a:latin typeface="Calibri"/>
                <a:cs typeface="Calibri"/>
              </a:rPr>
              <a:t>:</a:t>
            </a:r>
            <a:endParaRPr sz="2000">
              <a:latin typeface="Calibri"/>
              <a:cs typeface="Calibri"/>
            </a:endParaRPr>
          </a:p>
          <a:p>
            <a:pPr marL="12700">
              <a:lnSpc>
                <a:spcPct val="100000"/>
              </a:lnSpc>
              <a:spcBef>
                <a:spcPts val="114"/>
              </a:spcBef>
            </a:pPr>
            <a:r>
              <a:rPr sz="1800" b="1" u="heavy" spc="-15" dirty="0">
                <a:uFill>
                  <a:solidFill>
                    <a:srgbClr val="000000"/>
                  </a:solidFill>
                </a:uFill>
                <a:latin typeface="Calibri"/>
                <a:cs typeface="Calibri"/>
              </a:rPr>
              <a:t>Project</a:t>
            </a:r>
            <a:r>
              <a:rPr sz="1800" b="1" u="heavy" spc="-50" dirty="0">
                <a:uFill>
                  <a:solidFill>
                    <a:srgbClr val="000000"/>
                  </a:solidFill>
                </a:uFill>
                <a:latin typeface="Calibri"/>
                <a:cs typeface="Calibri"/>
              </a:rPr>
              <a:t> </a:t>
            </a:r>
            <a:r>
              <a:rPr sz="1800" b="1" u="heavy" spc="-10" dirty="0">
                <a:uFill>
                  <a:solidFill>
                    <a:srgbClr val="000000"/>
                  </a:solidFill>
                </a:uFill>
                <a:latin typeface="Calibri"/>
                <a:cs typeface="Calibri"/>
              </a:rPr>
              <a:t>Plan</a:t>
            </a:r>
            <a:endParaRPr sz="1800">
              <a:latin typeface="Calibri"/>
              <a:cs typeface="Calibri"/>
            </a:endParaRPr>
          </a:p>
        </p:txBody>
      </p:sp>
      <p:pic>
        <p:nvPicPr>
          <p:cNvPr id="10" name="Picture 9"/>
          <p:cNvPicPr>
            <a:picLocks noChangeAspect="1"/>
          </p:cNvPicPr>
          <p:nvPr/>
        </p:nvPicPr>
        <p:blipFill>
          <a:blip r:embed="rId3"/>
          <a:stretch>
            <a:fillRect/>
          </a:stretch>
        </p:blipFill>
        <p:spPr>
          <a:xfrm>
            <a:off x="186029" y="1905000"/>
            <a:ext cx="7188009" cy="38635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12192" y="1187424"/>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97609"/>
            <a:ext cx="3001010" cy="330835"/>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25" dirty="0">
                <a:latin typeface="Calibri"/>
                <a:cs typeface="Calibri"/>
              </a:rPr>
              <a:t> </a:t>
            </a:r>
            <a:r>
              <a:rPr sz="2000" b="1" spc="-15" dirty="0">
                <a:latin typeface="Calibri"/>
                <a:cs typeface="Calibri"/>
              </a:rPr>
              <a:t>Deli</a:t>
            </a:r>
            <a:r>
              <a:rPr sz="2000" b="1" spc="-40" dirty="0">
                <a:latin typeface="Calibri"/>
                <a:cs typeface="Calibri"/>
              </a:rPr>
              <a:t>v</a:t>
            </a:r>
            <a:r>
              <a:rPr sz="2000" b="1" spc="-15" dirty="0">
                <a:latin typeface="Calibri"/>
                <a:cs typeface="Calibri"/>
              </a:rPr>
              <a:t>e</a:t>
            </a:r>
            <a:r>
              <a:rPr sz="2000" b="1" spc="-70" dirty="0">
                <a:latin typeface="Calibri"/>
                <a:cs typeface="Calibri"/>
              </a:rPr>
              <a:t>r</a:t>
            </a:r>
            <a:r>
              <a:rPr sz="2000" b="1" spc="-20" dirty="0">
                <a:latin typeface="Calibri"/>
                <a:cs typeface="Calibri"/>
              </a:rPr>
              <a:t>a</a:t>
            </a:r>
            <a:r>
              <a:rPr sz="2000" b="1" spc="-10" dirty="0">
                <a:latin typeface="Calibri"/>
                <a:cs typeface="Calibri"/>
              </a:rPr>
              <a:t>b</a:t>
            </a:r>
            <a:r>
              <a:rPr sz="2000" b="1" spc="-15" dirty="0">
                <a:latin typeface="Calibri"/>
                <a:cs typeface="Calibri"/>
              </a:rPr>
              <a:t>le</a:t>
            </a:r>
            <a:r>
              <a:rPr sz="2000" b="1" spc="-10" dirty="0">
                <a:latin typeface="Calibri"/>
                <a:cs typeface="Calibri"/>
              </a:rPr>
              <a:t>s</a:t>
            </a:r>
            <a:r>
              <a:rPr sz="2000" b="1" dirty="0">
                <a:latin typeface="Calibri"/>
                <a:cs typeface="Calibri"/>
              </a:rPr>
              <a:t>:</a:t>
            </a:r>
            <a:r>
              <a:rPr sz="2000" b="1" spc="15" dirty="0">
                <a:latin typeface="Calibri"/>
                <a:cs typeface="Calibri"/>
              </a:rPr>
              <a:t> </a:t>
            </a:r>
            <a:r>
              <a:rPr sz="2000" b="1" u="heavy" spc="-20" dirty="0">
                <a:uFill>
                  <a:solidFill>
                    <a:srgbClr val="000000"/>
                  </a:solidFill>
                </a:uFill>
                <a:latin typeface="Calibri"/>
                <a:cs typeface="Calibri"/>
              </a:rPr>
              <a:t>W</a:t>
            </a:r>
            <a:r>
              <a:rPr sz="2000" b="1" u="heavy" spc="-10" dirty="0">
                <a:uFill>
                  <a:solidFill>
                    <a:srgbClr val="000000"/>
                  </a:solidFill>
                </a:uFill>
                <a:latin typeface="Calibri"/>
                <a:cs typeface="Calibri"/>
              </a:rPr>
              <a:t>B</a:t>
            </a:r>
            <a:r>
              <a:rPr sz="2000" b="1" u="heavy" dirty="0">
                <a:uFill>
                  <a:solidFill>
                    <a:srgbClr val="000000"/>
                  </a:solidFill>
                </a:uFill>
                <a:latin typeface="Calibri"/>
                <a:cs typeface="Calibri"/>
              </a:rPr>
              <a:t>S</a:t>
            </a:r>
            <a:endParaRPr sz="2000">
              <a:latin typeface="Calibri"/>
              <a:cs typeface="Calibri"/>
            </a:endParaRPr>
          </a:p>
        </p:txBody>
      </p:sp>
      <p:sp>
        <p:nvSpPr>
          <p:cNvPr id="27" name="object 27"/>
          <p:cNvSpPr txBox="1"/>
          <p:nvPr/>
        </p:nvSpPr>
        <p:spPr>
          <a:xfrm>
            <a:off x="281025" y="2620466"/>
            <a:ext cx="128905" cy="300355"/>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alibri"/>
                <a:cs typeface="Calibri"/>
              </a:rPr>
              <a:t>2</a:t>
            </a:r>
            <a:endParaRPr sz="1800" dirty="0">
              <a:latin typeface="Calibri"/>
              <a:cs typeface="Calibri"/>
            </a:endParaRPr>
          </a:p>
        </p:txBody>
      </p:sp>
      <p:sp>
        <p:nvSpPr>
          <p:cNvPr id="31" name="object 31"/>
          <p:cNvSpPr txBox="1"/>
          <p:nvPr/>
        </p:nvSpPr>
        <p:spPr>
          <a:xfrm>
            <a:off x="281025" y="3540328"/>
            <a:ext cx="128905" cy="300355"/>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alibri"/>
                <a:cs typeface="Calibri"/>
              </a:rPr>
              <a:t>3</a:t>
            </a:r>
            <a:endParaRPr sz="1800">
              <a:latin typeface="Calibri"/>
              <a:cs typeface="Calibri"/>
            </a:endParaRPr>
          </a:p>
        </p:txBody>
      </p:sp>
      <p:sp>
        <p:nvSpPr>
          <p:cNvPr id="35" name="object 35"/>
          <p:cNvSpPr txBox="1"/>
          <p:nvPr/>
        </p:nvSpPr>
        <p:spPr>
          <a:xfrm>
            <a:off x="276453" y="4541977"/>
            <a:ext cx="128905" cy="300355"/>
          </a:xfrm>
          <a:prstGeom prst="rect">
            <a:avLst/>
          </a:prstGeom>
        </p:spPr>
        <p:txBody>
          <a:bodyPr vert="horz" wrap="square" lIns="0" tIns="12700" rIns="0" bIns="0" rtlCol="0">
            <a:spAutoFit/>
          </a:bodyPr>
          <a:lstStyle/>
          <a:p>
            <a:pPr>
              <a:lnSpc>
                <a:spcPct val="100000"/>
              </a:lnSpc>
              <a:spcBef>
                <a:spcPts val="100"/>
              </a:spcBef>
            </a:pPr>
            <a:r>
              <a:rPr sz="1800" dirty="0">
                <a:solidFill>
                  <a:srgbClr val="FFFFFF"/>
                </a:solidFill>
                <a:latin typeface="Calibri"/>
                <a:cs typeface="Calibri"/>
              </a:rPr>
              <a:t>4</a:t>
            </a:r>
            <a:endParaRPr sz="1800">
              <a:latin typeface="Calibri"/>
              <a:cs typeface="Calibri"/>
            </a:endParaRPr>
          </a:p>
        </p:txBody>
      </p:sp>
      <p:sp>
        <p:nvSpPr>
          <p:cNvPr id="39" name="object 39"/>
          <p:cNvSpPr txBox="1"/>
          <p:nvPr/>
        </p:nvSpPr>
        <p:spPr>
          <a:xfrm>
            <a:off x="248818" y="5620308"/>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5</a:t>
            </a:r>
            <a:endParaRPr sz="1800">
              <a:latin typeface="Calibri"/>
              <a:cs typeface="Calibri"/>
            </a:endParaRPr>
          </a:p>
        </p:txBody>
      </p:sp>
      <p:sp>
        <p:nvSpPr>
          <p:cNvPr id="47" name="object 47"/>
          <p:cNvSpPr txBox="1"/>
          <p:nvPr/>
        </p:nvSpPr>
        <p:spPr>
          <a:xfrm>
            <a:off x="4812029" y="4982336"/>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7</a:t>
            </a:r>
            <a:endParaRPr sz="1800" dirty="0">
              <a:latin typeface="Calibri"/>
              <a:cs typeface="Calibri"/>
            </a:endParaRPr>
          </a:p>
        </p:txBody>
      </p:sp>
      <p:pic>
        <p:nvPicPr>
          <p:cNvPr id="48" name="image3.png"/>
          <p:cNvPicPr/>
          <p:nvPr/>
        </p:nvPicPr>
        <p:blipFill>
          <a:blip r:embed="rId3" cstate="print">
            <a:duotone>
              <a:schemeClr val="accent4">
                <a:shade val="45000"/>
                <a:satMod val="135000"/>
              </a:schemeClr>
              <a:prstClr val="white"/>
            </a:duotone>
          </a:blip>
          <a:stretch>
            <a:fillRect/>
          </a:stretch>
        </p:blipFill>
        <p:spPr>
          <a:xfrm>
            <a:off x="186029" y="1583602"/>
            <a:ext cx="5294630" cy="655955"/>
          </a:xfrm>
          <a:prstGeom prst="rect">
            <a:avLst/>
          </a:prstGeom>
        </p:spPr>
      </p:pic>
      <p:pic>
        <p:nvPicPr>
          <p:cNvPr id="49" name="image4.png"/>
          <p:cNvPicPr/>
          <p:nvPr/>
        </p:nvPicPr>
        <p:blipFill>
          <a:blip r:embed="rId4" cstate="print">
            <a:duotone>
              <a:schemeClr val="accent4">
                <a:shade val="45000"/>
                <a:satMod val="135000"/>
              </a:schemeClr>
              <a:prstClr val="white"/>
            </a:duotone>
          </a:blip>
          <a:stretch>
            <a:fillRect/>
          </a:stretch>
        </p:blipFill>
        <p:spPr>
          <a:xfrm>
            <a:off x="186029" y="2414670"/>
            <a:ext cx="5494020" cy="680720"/>
          </a:xfrm>
          <a:prstGeom prst="rect">
            <a:avLst/>
          </a:prstGeom>
        </p:spPr>
      </p:pic>
      <p:pic>
        <p:nvPicPr>
          <p:cNvPr id="50" name="image5.png"/>
          <p:cNvPicPr/>
          <p:nvPr/>
        </p:nvPicPr>
        <p:blipFill>
          <a:blip r:embed="rId5" cstate="print">
            <a:duotone>
              <a:schemeClr val="accent4">
                <a:shade val="45000"/>
                <a:satMod val="135000"/>
              </a:schemeClr>
              <a:prstClr val="white"/>
            </a:duotone>
          </a:blip>
          <a:stretch>
            <a:fillRect/>
          </a:stretch>
        </p:blipFill>
        <p:spPr>
          <a:xfrm>
            <a:off x="4587071" y="4204582"/>
            <a:ext cx="4234180" cy="903605"/>
          </a:xfrm>
          <a:prstGeom prst="rect">
            <a:avLst/>
          </a:prstGeom>
        </p:spPr>
      </p:pic>
      <p:pic>
        <p:nvPicPr>
          <p:cNvPr id="51" name="image6.png"/>
          <p:cNvPicPr/>
          <p:nvPr/>
        </p:nvPicPr>
        <p:blipFill>
          <a:blip r:embed="rId6" cstate="print">
            <a:duotone>
              <a:schemeClr val="accent4">
                <a:shade val="45000"/>
                <a:satMod val="135000"/>
              </a:schemeClr>
              <a:prstClr val="white"/>
            </a:duotone>
          </a:blip>
          <a:stretch>
            <a:fillRect/>
          </a:stretch>
        </p:blipFill>
        <p:spPr>
          <a:xfrm>
            <a:off x="226747" y="4204582"/>
            <a:ext cx="4177665" cy="890905"/>
          </a:xfrm>
          <a:prstGeom prst="rect">
            <a:avLst/>
          </a:prstGeom>
        </p:spPr>
      </p:pic>
      <p:pic>
        <p:nvPicPr>
          <p:cNvPr id="52" name="image7.png"/>
          <p:cNvPicPr/>
          <p:nvPr/>
        </p:nvPicPr>
        <p:blipFill>
          <a:blip r:embed="rId7" cstate="print">
            <a:duotone>
              <a:schemeClr val="accent4">
                <a:shade val="45000"/>
                <a:satMod val="135000"/>
              </a:schemeClr>
              <a:prstClr val="white"/>
            </a:duotone>
          </a:blip>
          <a:stretch>
            <a:fillRect/>
          </a:stretch>
        </p:blipFill>
        <p:spPr>
          <a:xfrm>
            <a:off x="226747" y="5365337"/>
            <a:ext cx="4350385" cy="928370"/>
          </a:xfrm>
          <a:prstGeom prst="rect">
            <a:avLst/>
          </a:prstGeom>
        </p:spPr>
      </p:pic>
      <p:pic>
        <p:nvPicPr>
          <p:cNvPr id="53" name="image8.png"/>
          <p:cNvPicPr/>
          <p:nvPr/>
        </p:nvPicPr>
        <p:blipFill>
          <a:blip r:embed="rId8" cstate="print">
            <a:duotone>
              <a:schemeClr val="accent4">
                <a:shade val="45000"/>
                <a:satMod val="135000"/>
              </a:schemeClr>
              <a:prstClr val="white"/>
            </a:duotone>
          </a:blip>
          <a:stretch>
            <a:fillRect/>
          </a:stretch>
        </p:blipFill>
        <p:spPr>
          <a:xfrm>
            <a:off x="4778899" y="5402484"/>
            <a:ext cx="4003040" cy="854075"/>
          </a:xfrm>
          <a:prstGeom prst="rect">
            <a:avLst/>
          </a:prstGeom>
        </p:spPr>
      </p:pic>
      <p:pic>
        <p:nvPicPr>
          <p:cNvPr id="54" name="image9.png"/>
          <p:cNvPicPr/>
          <p:nvPr/>
        </p:nvPicPr>
        <p:blipFill>
          <a:blip r:embed="rId9" cstate="print">
            <a:duotone>
              <a:schemeClr val="accent4">
                <a:shade val="45000"/>
                <a:satMod val="135000"/>
              </a:schemeClr>
              <a:prstClr val="white"/>
            </a:duotone>
          </a:blip>
          <a:stretch>
            <a:fillRect/>
          </a:stretch>
        </p:blipFill>
        <p:spPr>
          <a:xfrm>
            <a:off x="191744" y="3236353"/>
            <a:ext cx="5288915" cy="8293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0" y="1246505"/>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81321"/>
            <a:ext cx="2590800" cy="636270"/>
          </a:xfrm>
          <a:prstGeom prst="rect">
            <a:avLst/>
          </a:prstGeom>
        </p:spPr>
        <p:txBody>
          <a:bodyPr vert="horz" wrap="square" lIns="0" tIns="29209" rIns="0" bIns="0" rtlCol="0">
            <a:spAutoFit/>
          </a:bodyPr>
          <a:lstStyle/>
          <a:p>
            <a:pPr marL="299085" indent="-287020">
              <a:lnSpc>
                <a:spcPct val="100000"/>
              </a:lnSpc>
              <a:spcBef>
                <a:spcPts val="229"/>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25" dirty="0">
                <a:latin typeface="Calibri"/>
                <a:cs typeface="Calibri"/>
              </a:rPr>
              <a:t> </a:t>
            </a:r>
            <a:r>
              <a:rPr sz="2000" b="1" spc="-15" dirty="0">
                <a:latin typeface="Calibri"/>
                <a:cs typeface="Calibri"/>
              </a:rPr>
              <a:t>Deli</a:t>
            </a:r>
            <a:r>
              <a:rPr sz="2000" b="1" spc="-40" dirty="0">
                <a:latin typeface="Calibri"/>
                <a:cs typeface="Calibri"/>
              </a:rPr>
              <a:t>v</a:t>
            </a:r>
            <a:r>
              <a:rPr sz="2000" b="1" spc="-15" dirty="0">
                <a:latin typeface="Calibri"/>
                <a:cs typeface="Calibri"/>
              </a:rPr>
              <a:t>e</a:t>
            </a:r>
            <a:r>
              <a:rPr sz="2000" b="1" spc="-70" dirty="0">
                <a:latin typeface="Calibri"/>
                <a:cs typeface="Calibri"/>
              </a:rPr>
              <a:t>r</a:t>
            </a:r>
            <a:r>
              <a:rPr sz="2000" b="1" spc="-20" dirty="0">
                <a:latin typeface="Calibri"/>
                <a:cs typeface="Calibri"/>
              </a:rPr>
              <a:t>a</a:t>
            </a:r>
            <a:r>
              <a:rPr sz="2000" b="1" spc="-10" dirty="0">
                <a:latin typeface="Calibri"/>
                <a:cs typeface="Calibri"/>
              </a:rPr>
              <a:t>b</a:t>
            </a:r>
            <a:r>
              <a:rPr sz="2000" b="1" spc="-15" dirty="0">
                <a:latin typeface="Calibri"/>
                <a:cs typeface="Calibri"/>
              </a:rPr>
              <a:t>le</a:t>
            </a:r>
            <a:r>
              <a:rPr sz="2000" b="1" spc="-10" dirty="0">
                <a:latin typeface="Calibri"/>
                <a:cs typeface="Calibri"/>
              </a:rPr>
              <a:t>s</a:t>
            </a:r>
            <a:r>
              <a:rPr sz="2000" b="1" dirty="0">
                <a:latin typeface="Calibri"/>
                <a:cs typeface="Calibri"/>
              </a:rPr>
              <a:t>:</a:t>
            </a:r>
            <a:endParaRPr sz="2000">
              <a:latin typeface="Calibri"/>
              <a:cs typeface="Calibri"/>
            </a:endParaRPr>
          </a:p>
          <a:p>
            <a:pPr marL="12700">
              <a:lnSpc>
                <a:spcPct val="100000"/>
              </a:lnSpc>
              <a:spcBef>
                <a:spcPts val="114"/>
              </a:spcBef>
            </a:pPr>
            <a:r>
              <a:rPr sz="1800" b="1" u="heavy" spc="-20" dirty="0">
                <a:uFill>
                  <a:solidFill>
                    <a:srgbClr val="000000"/>
                  </a:solidFill>
                </a:uFill>
                <a:latin typeface="Calibri"/>
                <a:cs typeface="Calibri"/>
              </a:rPr>
              <a:t>Pre</a:t>
            </a:r>
            <a:r>
              <a:rPr sz="1800" b="1" u="heavy" spc="-30" dirty="0">
                <a:uFill>
                  <a:solidFill>
                    <a:srgbClr val="000000"/>
                  </a:solidFill>
                </a:uFill>
                <a:latin typeface="Calibri"/>
                <a:cs typeface="Calibri"/>
              </a:rPr>
              <a:t> </a:t>
            </a:r>
            <a:r>
              <a:rPr sz="1800" b="1" u="heavy" spc="-15" dirty="0">
                <a:uFill>
                  <a:solidFill>
                    <a:srgbClr val="000000"/>
                  </a:solidFill>
                </a:uFill>
                <a:latin typeface="Calibri"/>
                <a:cs typeface="Calibri"/>
              </a:rPr>
              <a:t>Implementation</a:t>
            </a:r>
            <a:r>
              <a:rPr sz="1800" b="1" u="heavy" spc="-50" dirty="0">
                <a:uFill>
                  <a:solidFill>
                    <a:srgbClr val="000000"/>
                  </a:solidFill>
                </a:uFill>
                <a:latin typeface="Calibri"/>
                <a:cs typeface="Calibri"/>
              </a:rPr>
              <a:t> </a:t>
            </a:r>
            <a:r>
              <a:rPr sz="1800" b="1" u="heavy" spc="-15" dirty="0">
                <a:uFill>
                  <a:solidFill>
                    <a:srgbClr val="000000"/>
                  </a:solidFill>
                </a:uFill>
                <a:latin typeface="Calibri"/>
                <a:cs typeface="Calibri"/>
              </a:rPr>
              <a:t>Survey</a:t>
            </a:r>
            <a:endParaRPr sz="1800">
              <a:latin typeface="Calibri"/>
              <a:cs typeface="Calibri"/>
            </a:endParaRPr>
          </a:p>
        </p:txBody>
      </p:sp>
      <p:sp>
        <p:nvSpPr>
          <p:cNvPr id="20" name="object 15"/>
          <p:cNvSpPr txBox="1"/>
          <p:nvPr/>
        </p:nvSpPr>
        <p:spPr>
          <a:xfrm>
            <a:off x="3508375" y="1269872"/>
            <a:ext cx="4076065" cy="197490"/>
          </a:xfrm>
          <a:prstGeom prst="rect">
            <a:avLst/>
          </a:prstGeom>
        </p:spPr>
        <p:txBody>
          <a:bodyPr vert="horz" wrap="square" lIns="0" tIns="12700" rIns="0" bIns="0" rtlCol="0">
            <a:spAutoFit/>
          </a:bodyPr>
          <a:lstStyle/>
          <a:p>
            <a:pPr marL="12700" marR="5080">
              <a:lnSpc>
                <a:spcPct val="100000"/>
              </a:lnSpc>
              <a:spcBef>
                <a:spcPts val="100"/>
              </a:spcBef>
            </a:pPr>
            <a:r>
              <a:rPr lang="en-US" sz="1200" dirty="0">
                <a:cs typeface="Calibri"/>
              </a:rPr>
              <a:t>https://forms.gle/3SESfstjbvSc4z8F8</a:t>
            </a:r>
            <a:endParaRPr sz="1200" dirty="0">
              <a:latin typeface="Calibri"/>
              <a:cs typeface="Calibri"/>
            </a:endParaRPr>
          </a:p>
        </p:txBody>
      </p:sp>
      <p:pic>
        <p:nvPicPr>
          <p:cNvPr id="8" name="Picture 7"/>
          <p:cNvPicPr>
            <a:picLocks noChangeAspect="1"/>
          </p:cNvPicPr>
          <p:nvPr/>
        </p:nvPicPr>
        <p:blipFill>
          <a:blip r:embed="rId3"/>
          <a:stretch>
            <a:fillRect/>
          </a:stretch>
        </p:blipFill>
        <p:spPr>
          <a:xfrm>
            <a:off x="175965" y="1882775"/>
            <a:ext cx="2491035" cy="4830177"/>
          </a:xfrm>
          <a:prstGeom prst="rect">
            <a:avLst/>
          </a:prstGeom>
        </p:spPr>
      </p:pic>
      <p:pic>
        <p:nvPicPr>
          <p:cNvPr id="9" name="Picture 8"/>
          <p:cNvPicPr>
            <a:picLocks noChangeAspect="1"/>
          </p:cNvPicPr>
          <p:nvPr/>
        </p:nvPicPr>
        <p:blipFill>
          <a:blip r:embed="rId4"/>
          <a:stretch>
            <a:fillRect/>
          </a:stretch>
        </p:blipFill>
        <p:spPr>
          <a:xfrm>
            <a:off x="2804866" y="1882774"/>
            <a:ext cx="2321216" cy="4746625"/>
          </a:xfrm>
          <a:prstGeom prst="rect">
            <a:avLst/>
          </a:prstGeom>
        </p:spPr>
      </p:pic>
      <p:pic>
        <p:nvPicPr>
          <p:cNvPr id="10" name="Picture 9"/>
          <p:cNvPicPr>
            <a:picLocks noChangeAspect="1"/>
          </p:cNvPicPr>
          <p:nvPr/>
        </p:nvPicPr>
        <p:blipFill>
          <a:blip r:embed="rId5"/>
          <a:stretch>
            <a:fillRect/>
          </a:stretch>
        </p:blipFill>
        <p:spPr>
          <a:xfrm>
            <a:off x="5282639" y="1956288"/>
            <a:ext cx="3827462" cy="45995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12192" y="1187424"/>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81321"/>
            <a:ext cx="3736340" cy="636270"/>
          </a:xfrm>
          <a:prstGeom prst="rect">
            <a:avLst/>
          </a:prstGeom>
        </p:spPr>
        <p:txBody>
          <a:bodyPr vert="horz" wrap="square" lIns="0" tIns="29209" rIns="0" bIns="0" rtlCol="0">
            <a:spAutoFit/>
          </a:bodyPr>
          <a:lstStyle/>
          <a:p>
            <a:pPr marL="299085" indent="-287020">
              <a:lnSpc>
                <a:spcPct val="100000"/>
              </a:lnSpc>
              <a:spcBef>
                <a:spcPts val="229"/>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25" dirty="0">
                <a:latin typeface="Calibri"/>
                <a:cs typeface="Calibri"/>
              </a:rPr>
              <a:t> </a:t>
            </a:r>
            <a:r>
              <a:rPr sz="2000" b="1" spc="-15" dirty="0">
                <a:latin typeface="Calibri"/>
                <a:cs typeface="Calibri"/>
              </a:rPr>
              <a:t>Deli</a:t>
            </a:r>
            <a:r>
              <a:rPr sz="2000" b="1" spc="-40" dirty="0">
                <a:latin typeface="Calibri"/>
                <a:cs typeface="Calibri"/>
              </a:rPr>
              <a:t>v</a:t>
            </a:r>
            <a:r>
              <a:rPr sz="2000" b="1" spc="-15" dirty="0">
                <a:latin typeface="Calibri"/>
                <a:cs typeface="Calibri"/>
              </a:rPr>
              <a:t>e</a:t>
            </a:r>
            <a:r>
              <a:rPr sz="2000" b="1" spc="-70" dirty="0">
                <a:latin typeface="Calibri"/>
                <a:cs typeface="Calibri"/>
              </a:rPr>
              <a:t>r</a:t>
            </a:r>
            <a:r>
              <a:rPr sz="2000" b="1" spc="-20" dirty="0">
                <a:latin typeface="Calibri"/>
                <a:cs typeface="Calibri"/>
              </a:rPr>
              <a:t>a</a:t>
            </a:r>
            <a:r>
              <a:rPr sz="2000" b="1" spc="-10" dirty="0">
                <a:latin typeface="Calibri"/>
                <a:cs typeface="Calibri"/>
              </a:rPr>
              <a:t>b</a:t>
            </a:r>
            <a:r>
              <a:rPr sz="2000" b="1" spc="-15" dirty="0">
                <a:latin typeface="Calibri"/>
                <a:cs typeface="Calibri"/>
              </a:rPr>
              <a:t>le</a:t>
            </a:r>
            <a:r>
              <a:rPr sz="2000" b="1" spc="-10" dirty="0">
                <a:latin typeface="Calibri"/>
                <a:cs typeface="Calibri"/>
              </a:rPr>
              <a:t>s</a:t>
            </a:r>
            <a:r>
              <a:rPr sz="2000" b="1" dirty="0">
                <a:latin typeface="Calibri"/>
                <a:cs typeface="Calibri"/>
              </a:rPr>
              <a:t>:</a:t>
            </a:r>
            <a:endParaRPr sz="2000">
              <a:latin typeface="Calibri"/>
              <a:cs typeface="Calibri"/>
            </a:endParaRPr>
          </a:p>
          <a:p>
            <a:pPr marL="12700">
              <a:lnSpc>
                <a:spcPct val="100000"/>
              </a:lnSpc>
              <a:spcBef>
                <a:spcPts val="114"/>
              </a:spcBef>
            </a:pPr>
            <a:r>
              <a:rPr sz="1800" b="1" u="heavy" spc="-10" dirty="0">
                <a:uFill>
                  <a:solidFill>
                    <a:srgbClr val="000000"/>
                  </a:solidFill>
                </a:uFill>
                <a:latin typeface="Calibri"/>
                <a:cs typeface="Calibri"/>
              </a:rPr>
              <a:t>P</a:t>
            </a:r>
            <a:r>
              <a:rPr sz="1800" b="1" u="heavy" spc="-40" dirty="0">
                <a:uFill>
                  <a:solidFill>
                    <a:srgbClr val="000000"/>
                  </a:solidFill>
                </a:uFill>
                <a:latin typeface="Calibri"/>
                <a:cs typeface="Calibri"/>
              </a:rPr>
              <a:t>r</a:t>
            </a:r>
            <a:r>
              <a:rPr sz="1800" b="1" u="heavy" dirty="0">
                <a:uFill>
                  <a:solidFill>
                    <a:srgbClr val="000000"/>
                  </a:solidFill>
                </a:uFill>
                <a:latin typeface="Calibri"/>
                <a:cs typeface="Calibri"/>
              </a:rPr>
              <a:t>e</a:t>
            </a:r>
            <a:r>
              <a:rPr sz="1800" b="1" u="heavy" spc="-5" dirty="0">
                <a:uFill>
                  <a:solidFill>
                    <a:srgbClr val="000000"/>
                  </a:solidFill>
                </a:uFill>
                <a:latin typeface="Calibri"/>
                <a:cs typeface="Calibri"/>
              </a:rPr>
              <a:t> </a:t>
            </a:r>
            <a:r>
              <a:rPr sz="1800" b="1" u="heavy" spc="-15" dirty="0">
                <a:uFill>
                  <a:solidFill>
                    <a:srgbClr val="000000"/>
                  </a:solidFill>
                </a:uFill>
                <a:latin typeface="Calibri"/>
                <a:cs typeface="Calibri"/>
              </a:rPr>
              <a:t>I</a:t>
            </a:r>
            <a:r>
              <a:rPr sz="1800" b="1" u="heavy" spc="-10" dirty="0">
                <a:uFill>
                  <a:solidFill>
                    <a:srgbClr val="000000"/>
                  </a:solidFill>
                </a:uFill>
                <a:latin typeface="Calibri"/>
                <a:cs typeface="Calibri"/>
              </a:rPr>
              <a:t>m</a:t>
            </a:r>
            <a:r>
              <a:rPr sz="1800" b="1" u="heavy" dirty="0">
                <a:uFill>
                  <a:solidFill>
                    <a:srgbClr val="000000"/>
                  </a:solidFill>
                </a:uFill>
                <a:latin typeface="Calibri"/>
                <a:cs typeface="Calibri"/>
              </a:rPr>
              <a:t>p</a:t>
            </a:r>
            <a:r>
              <a:rPr sz="1800" b="1" u="heavy" spc="-15" dirty="0">
                <a:uFill>
                  <a:solidFill>
                    <a:srgbClr val="000000"/>
                  </a:solidFill>
                </a:uFill>
                <a:latin typeface="Calibri"/>
                <a:cs typeface="Calibri"/>
              </a:rPr>
              <a:t>l</a:t>
            </a:r>
            <a:r>
              <a:rPr sz="1800" b="1" u="heavy" spc="-5" dirty="0">
                <a:uFill>
                  <a:solidFill>
                    <a:srgbClr val="000000"/>
                  </a:solidFill>
                </a:uFill>
                <a:latin typeface="Calibri"/>
                <a:cs typeface="Calibri"/>
              </a:rPr>
              <a:t>e</a:t>
            </a:r>
            <a:r>
              <a:rPr sz="1800" b="1" u="heavy" spc="-15" dirty="0">
                <a:uFill>
                  <a:solidFill>
                    <a:srgbClr val="000000"/>
                  </a:solidFill>
                </a:uFill>
                <a:latin typeface="Calibri"/>
                <a:cs typeface="Calibri"/>
              </a:rPr>
              <a:t>m</a:t>
            </a:r>
            <a:r>
              <a:rPr sz="1800" b="1" u="heavy" spc="-5" dirty="0">
                <a:uFill>
                  <a:solidFill>
                    <a:srgbClr val="000000"/>
                  </a:solidFill>
                </a:uFill>
                <a:latin typeface="Calibri"/>
                <a:cs typeface="Calibri"/>
              </a:rPr>
              <a:t>e</a:t>
            </a:r>
            <a:r>
              <a:rPr sz="1800" b="1" u="heavy" spc="-35" dirty="0">
                <a:uFill>
                  <a:solidFill>
                    <a:srgbClr val="000000"/>
                  </a:solidFill>
                </a:uFill>
                <a:latin typeface="Calibri"/>
                <a:cs typeface="Calibri"/>
              </a:rPr>
              <a:t>n</a:t>
            </a:r>
            <a:r>
              <a:rPr sz="1800" b="1" u="heavy" spc="-25" dirty="0">
                <a:uFill>
                  <a:solidFill>
                    <a:srgbClr val="000000"/>
                  </a:solidFill>
                </a:uFill>
                <a:latin typeface="Calibri"/>
                <a:cs typeface="Calibri"/>
              </a:rPr>
              <a:t>t</a:t>
            </a:r>
            <a:r>
              <a:rPr sz="1800" b="1" u="heavy" spc="-35" dirty="0">
                <a:uFill>
                  <a:solidFill>
                    <a:srgbClr val="000000"/>
                  </a:solidFill>
                </a:uFill>
                <a:latin typeface="Calibri"/>
                <a:cs typeface="Calibri"/>
              </a:rPr>
              <a:t>a</a:t>
            </a:r>
            <a:r>
              <a:rPr sz="1800" b="1" u="heavy" spc="-15" dirty="0">
                <a:uFill>
                  <a:solidFill>
                    <a:srgbClr val="000000"/>
                  </a:solidFill>
                </a:uFill>
                <a:latin typeface="Calibri"/>
                <a:cs typeface="Calibri"/>
              </a:rPr>
              <a:t>ti</a:t>
            </a:r>
            <a:r>
              <a:rPr sz="1800" b="1" u="heavy" spc="-5" dirty="0">
                <a:uFill>
                  <a:solidFill>
                    <a:srgbClr val="000000"/>
                  </a:solidFill>
                </a:uFill>
                <a:latin typeface="Calibri"/>
                <a:cs typeface="Calibri"/>
              </a:rPr>
              <a:t>o</a:t>
            </a:r>
            <a:r>
              <a:rPr sz="1800" b="1" u="heavy" dirty="0">
                <a:uFill>
                  <a:solidFill>
                    <a:srgbClr val="000000"/>
                  </a:solidFill>
                </a:uFill>
                <a:latin typeface="Calibri"/>
                <a:cs typeface="Calibri"/>
              </a:rPr>
              <a:t>n</a:t>
            </a:r>
            <a:r>
              <a:rPr sz="1800" b="1" u="heavy" spc="-30" dirty="0">
                <a:uFill>
                  <a:solidFill>
                    <a:srgbClr val="000000"/>
                  </a:solidFill>
                </a:uFill>
                <a:latin typeface="Calibri"/>
                <a:cs typeface="Calibri"/>
              </a:rPr>
              <a:t> </a:t>
            </a:r>
            <a:r>
              <a:rPr sz="1800" b="1" u="heavy" spc="-10" dirty="0">
                <a:uFill>
                  <a:solidFill>
                    <a:srgbClr val="000000"/>
                  </a:solidFill>
                </a:uFill>
                <a:latin typeface="Calibri"/>
                <a:cs typeface="Calibri"/>
              </a:rPr>
              <a:t>S</a:t>
            </a:r>
            <a:r>
              <a:rPr sz="1800" b="1" u="heavy" dirty="0">
                <a:uFill>
                  <a:solidFill>
                    <a:srgbClr val="000000"/>
                  </a:solidFill>
                </a:uFill>
                <a:latin typeface="Calibri"/>
                <a:cs typeface="Calibri"/>
              </a:rPr>
              <a:t>ur</a:t>
            </a:r>
            <a:r>
              <a:rPr sz="1800" b="1" u="heavy" spc="-25" dirty="0">
                <a:uFill>
                  <a:solidFill>
                    <a:srgbClr val="000000"/>
                  </a:solidFill>
                </a:uFill>
                <a:latin typeface="Calibri"/>
                <a:cs typeface="Calibri"/>
              </a:rPr>
              <a:t>v</a:t>
            </a:r>
            <a:r>
              <a:rPr sz="1800" b="1" u="heavy" spc="-30" dirty="0">
                <a:uFill>
                  <a:solidFill>
                    <a:srgbClr val="000000"/>
                  </a:solidFill>
                </a:uFill>
                <a:latin typeface="Calibri"/>
                <a:cs typeface="Calibri"/>
              </a:rPr>
              <a:t>e</a:t>
            </a:r>
            <a:r>
              <a:rPr sz="1800" b="1" u="heavy" dirty="0">
                <a:uFill>
                  <a:solidFill>
                    <a:srgbClr val="000000"/>
                  </a:solidFill>
                </a:uFill>
                <a:latin typeface="Calibri"/>
                <a:cs typeface="Calibri"/>
              </a:rPr>
              <a:t>y</a:t>
            </a:r>
            <a:r>
              <a:rPr sz="1800" b="1" u="heavy" spc="-95" dirty="0">
                <a:uFill>
                  <a:solidFill>
                    <a:srgbClr val="000000"/>
                  </a:solidFill>
                </a:uFill>
                <a:latin typeface="Calibri"/>
                <a:cs typeface="Calibri"/>
              </a:rPr>
              <a:t> </a:t>
            </a:r>
            <a:r>
              <a:rPr sz="1800" b="1" u="heavy" dirty="0">
                <a:uFill>
                  <a:solidFill>
                    <a:srgbClr val="000000"/>
                  </a:solidFill>
                </a:uFill>
                <a:latin typeface="Calibri"/>
                <a:cs typeface="Calibri"/>
              </a:rPr>
              <a:t>-</a:t>
            </a:r>
            <a:r>
              <a:rPr sz="1800" b="1" u="heavy" spc="-25" dirty="0">
                <a:uFill>
                  <a:solidFill>
                    <a:srgbClr val="000000"/>
                  </a:solidFill>
                </a:uFill>
                <a:latin typeface="Calibri"/>
                <a:cs typeface="Calibri"/>
              </a:rPr>
              <a:t> </a:t>
            </a:r>
            <a:r>
              <a:rPr sz="1800" b="1" u="heavy" spc="-45" dirty="0">
                <a:uFill>
                  <a:solidFill>
                    <a:srgbClr val="000000"/>
                  </a:solidFill>
                </a:uFill>
                <a:latin typeface="Calibri"/>
                <a:cs typeface="Calibri"/>
              </a:rPr>
              <a:t>R</a:t>
            </a:r>
            <a:r>
              <a:rPr sz="1800" b="1" u="heavy" spc="-10" dirty="0">
                <a:uFill>
                  <a:solidFill>
                    <a:srgbClr val="000000"/>
                  </a:solidFill>
                </a:uFill>
                <a:latin typeface="Calibri"/>
                <a:cs typeface="Calibri"/>
              </a:rPr>
              <a:t>e</a:t>
            </a:r>
            <a:r>
              <a:rPr sz="1800" b="1" u="heavy" spc="-15" dirty="0">
                <a:uFill>
                  <a:solidFill>
                    <a:srgbClr val="000000"/>
                  </a:solidFill>
                </a:uFill>
                <a:latin typeface="Calibri"/>
                <a:cs typeface="Calibri"/>
              </a:rPr>
              <a:t>s</a:t>
            </a:r>
            <a:r>
              <a:rPr sz="1800" b="1" u="heavy" spc="-10" dirty="0">
                <a:uFill>
                  <a:solidFill>
                    <a:srgbClr val="000000"/>
                  </a:solidFill>
                </a:uFill>
                <a:latin typeface="Calibri"/>
                <a:cs typeface="Calibri"/>
              </a:rPr>
              <a:t>pon</a:t>
            </a:r>
            <a:r>
              <a:rPr sz="1800" b="1" u="heavy" spc="-15" dirty="0">
                <a:uFill>
                  <a:solidFill>
                    <a:srgbClr val="000000"/>
                  </a:solidFill>
                </a:uFill>
                <a:latin typeface="Calibri"/>
                <a:cs typeface="Calibri"/>
              </a:rPr>
              <a:t>s</a:t>
            </a:r>
            <a:r>
              <a:rPr sz="1800" b="1" u="heavy" spc="-20" dirty="0">
                <a:uFill>
                  <a:solidFill>
                    <a:srgbClr val="000000"/>
                  </a:solidFill>
                </a:uFill>
                <a:latin typeface="Calibri"/>
                <a:cs typeface="Calibri"/>
              </a:rPr>
              <a:t>e</a:t>
            </a:r>
            <a:r>
              <a:rPr sz="1800" b="1" u="heavy" dirty="0">
                <a:uFill>
                  <a:solidFill>
                    <a:srgbClr val="000000"/>
                  </a:solidFill>
                </a:uFill>
                <a:latin typeface="Calibri"/>
                <a:cs typeface="Calibri"/>
              </a:rPr>
              <a:t>s</a:t>
            </a:r>
            <a:endParaRPr sz="1800">
              <a:latin typeface="Calibri"/>
              <a:cs typeface="Calibri"/>
            </a:endParaRPr>
          </a:p>
        </p:txBody>
      </p:sp>
      <p:pic>
        <p:nvPicPr>
          <p:cNvPr id="8" name="Picture 7"/>
          <p:cNvPicPr>
            <a:picLocks noChangeAspect="1"/>
          </p:cNvPicPr>
          <p:nvPr/>
        </p:nvPicPr>
        <p:blipFill>
          <a:blip r:embed="rId3"/>
          <a:stretch>
            <a:fillRect/>
          </a:stretch>
        </p:blipFill>
        <p:spPr>
          <a:xfrm>
            <a:off x="186029" y="1849511"/>
            <a:ext cx="2548229" cy="3190595"/>
          </a:xfrm>
          <a:prstGeom prst="rect">
            <a:avLst/>
          </a:prstGeom>
        </p:spPr>
      </p:pic>
      <p:pic>
        <p:nvPicPr>
          <p:cNvPr id="9" name="Picture 8"/>
          <p:cNvPicPr>
            <a:picLocks noChangeAspect="1"/>
          </p:cNvPicPr>
          <p:nvPr/>
        </p:nvPicPr>
        <p:blipFill>
          <a:blip r:embed="rId4"/>
          <a:stretch>
            <a:fillRect/>
          </a:stretch>
        </p:blipFill>
        <p:spPr>
          <a:xfrm>
            <a:off x="2894438" y="1907803"/>
            <a:ext cx="2257425" cy="3241795"/>
          </a:xfrm>
          <a:prstGeom prst="rect">
            <a:avLst/>
          </a:prstGeom>
        </p:spPr>
      </p:pic>
      <p:pic>
        <p:nvPicPr>
          <p:cNvPr id="10" name="Picture 9"/>
          <p:cNvPicPr>
            <a:picLocks noChangeAspect="1"/>
          </p:cNvPicPr>
          <p:nvPr/>
        </p:nvPicPr>
        <p:blipFill>
          <a:blip r:embed="rId5"/>
          <a:stretch>
            <a:fillRect/>
          </a:stretch>
        </p:blipFill>
        <p:spPr>
          <a:xfrm>
            <a:off x="5312043" y="2062610"/>
            <a:ext cx="2233612" cy="3196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12192" y="1187424"/>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86029" y="1181321"/>
            <a:ext cx="3736340" cy="636270"/>
          </a:xfrm>
          <a:prstGeom prst="rect">
            <a:avLst/>
          </a:prstGeom>
        </p:spPr>
        <p:txBody>
          <a:bodyPr vert="horz" wrap="square" lIns="0" tIns="29209" rIns="0" bIns="0" rtlCol="0">
            <a:spAutoFit/>
          </a:bodyPr>
          <a:lstStyle/>
          <a:p>
            <a:pPr marL="299085" indent="-287020">
              <a:lnSpc>
                <a:spcPct val="100000"/>
              </a:lnSpc>
              <a:spcBef>
                <a:spcPts val="229"/>
              </a:spcBef>
              <a:buFont typeface="Wingdings"/>
              <a:buChar char=""/>
              <a:tabLst>
                <a:tab pos="299720" algn="l"/>
              </a:tabLst>
            </a:pPr>
            <a:r>
              <a:rPr sz="2000" b="1" spc="-5" dirty="0">
                <a:latin typeface="Calibri"/>
                <a:cs typeface="Calibri"/>
              </a:rPr>
              <a:t>P</a:t>
            </a:r>
            <a:r>
              <a:rPr sz="2000" b="1" spc="-30" dirty="0">
                <a:latin typeface="Calibri"/>
                <a:cs typeface="Calibri"/>
              </a:rPr>
              <a:t>r</a:t>
            </a:r>
            <a:r>
              <a:rPr sz="2000" b="1" dirty="0">
                <a:latin typeface="Calibri"/>
                <a:cs typeface="Calibri"/>
              </a:rPr>
              <a:t>oj</a:t>
            </a:r>
            <a:r>
              <a:rPr sz="2000" b="1" spc="-5" dirty="0">
                <a:latin typeface="Calibri"/>
                <a:cs typeface="Calibri"/>
              </a:rPr>
              <a:t>ec</a:t>
            </a:r>
            <a:r>
              <a:rPr sz="2000" b="1" dirty="0">
                <a:latin typeface="Calibri"/>
                <a:cs typeface="Calibri"/>
              </a:rPr>
              <a:t>t</a:t>
            </a:r>
            <a:r>
              <a:rPr sz="2000" b="1" spc="-125" dirty="0">
                <a:latin typeface="Calibri"/>
                <a:cs typeface="Calibri"/>
              </a:rPr>
              <a:t> </a:t>
            </a:r>
            <a:r>
              <a:rPr sz="2000" b="1" spc="-15" dirty="0">
                <a:latin typeface="Calibri"/>
                <a:cs typeface="Calibri"/>
              </a:rPr>
              <a:t>Deli</a:t>
            </a:r>
            <a:r>
              <a:rPr sz="2000" b="1" spc="-40" dirty="0">
                <a:latin typeface="Calibri"/>
                <a:cs typeface="Calibri"/>
              </a:rPr>
              <a:t>v</a:t>
            </a:r>
            <a:r>
              <a:rPr sz="2000" b="1" spc="-15" dirty="0">
                <a:latin typeface="Calibri"/>
                <a:cs typeface="Calibri"/>
              </a:rPr>
              <a:t>e</a:t>
            </a:r>
            <a:r>
              <a:rPr sz="2000" b="1" spc="-70" dirty="0">
                <a:latin typeface="Calibri"/>
                <a:cs typeface="Calibri"/>
              </a:rPr>
              <a:t>r</a:t>
            </a:r>
            <a:r>
              <a:rPr sz="2000" b="1" spc="-20" dirty="0">
                <a:latin typeface="Calibri"/>
                <a:cs typeface="Calibri"/>
              </a:rPr>
              <a:t>a</a:t>
            </a:r>
            <a:r>
              <a:rPr sz="2000" b="1" spc="-10" dirty="0">
                <a:latin typeface="Calibri"/>
                <a:cs typeface="Calibri"/>
              </a:rPr>
              <a:t>b</a:t>
            </a:r>
            <a:r>
              <a:rPr sz="2000" b="1" spc="-15" dirty="0">
                <a:latin typeface="Calibri"/>
                <a:cs typeface="Calibri"/>
              </a:rPr>
              <a:t>le</a:t>
            </a:r>
            <a:r>
              <a:rPr sz="2000" b="1" spc="-10" dirty="0">
                <a:latin typeface="Calibri"/>
                <a:cs typeface="Calibri"/>
              </a:rPr>
              <a:t>s</a:t>
            </a:r>
            <a:r>
              <a:rPr sz="2000" b="1" dirty="0">
                <a:latin typeface="Calibri"/>
                <a:cs typeface="Calibri"/>
              </a:rPr>
              <a:t>:</a:t>
            </a:r>
            <a:endParaRPr sz="2000">
              <a:latin typeface="Calibri"/>
              <a:cs typeface="Calibri"/>
            </a:endParaRPr>
          </a:p>
          <a:p>
            <a:pPr marL="12700">
              <a:lnSpc>
                <a:spcPct val="100000"/>
              </a:lnSpc>
              <a:spcBef>
                <a:spcPts val="114"/>
              </a:spcBef>
            </a:pPr>
            <a:r>
              <a:rPr sz="1800" b="1" u="heavy" spc="-10" dirty="0">
                <a:uFill>
                  <a:solidFill>
                    <a:srgbClr val="000000"/>
                  </a:solidFill>
                </a:uFill>
                <a:latin typeface="Calibri"/>
                <a:cs typeface="Calibri"/>
              </a:rPr>
              <a:t>P</a:t>
            </a:r>
            <a:r>
              <a:rPr sz="1800" b="1" u="heavy" spc="-40" dirty="0">
                <a:uFill>
                  <a:solidFill>
                    <a:srgbClr val="000000"/>
                  </a:solidFill>
                </a:uFill>
                <a:latin typeface="Calibri"/>
                <a:cs typeface="Calibri"/>
              </a:rPr>
              <a:t>r</a:t>
            </a:r>
            <a:r>
              <a:rPr sz="1800" b="1" u="heavy" dirty="0">
                <a:uFill>
                  <a:solidFill>
                    <a:srgbClr val="000000"/>
                  </a:solidFill>
                </a:uFill>
                <a:latin typeface="Calibri"/>
                <a:cs typeface="Calibri"/>
              </a:rPr>
              <a:t>e</a:t>
            </a:r>
            <a:r>
              <a:rPr sz="1800" b="1" u="heavy" spc="-5" dirty="0">
                <a:uFill>
                  <a:solidFill>
                    <a:srgbClr val="000000"/>
                  </a:solidFill>
                </a:uFill>
                <a:latin typeface="Calibri"/>
                <a:cs typeface="Calibri"/>
              </a:rPr>
              <a:t> </a:t>
            </a:r>
            <a:r>
              <a:rPr sz="1800" b="1" u="heavy" spc="-15" dirty="0">
                <a:uFill>
                  <a:solidFill>
                    <a:srgbClr val="000000"/>
                  </a:solidFill>
                </a:uFill>
                <a:latin typeface="Calibri"/>
                <a:cs typeface="Calibri"/>
              </a:rPr>
              <a:t>I</a:t>
            </a:r>
            <a:r>
              <a:rPr sz="1800" b="1" u="heavy" spc="-10" dirty="0">
                <a:uFill>
                  <a:solidFill>
                    <a:srgbClr val="000000"/>
                  </a:solidFill>
                </a:uFill>
                <a:latin typeface="Calibri"/>
                <a:cs typeface="Calibri"/>
              </a:rPr>
              <a:t>m</a:t>
            </a:r>
            <a:r>
              <a:rPr sz="1800" b="1" u="heavy" dirty="0">
                <a:uFill>
                  <a:solidFill>
                    <a:srgbClr val="000000"/>
                  </a:solidFill>
                </a:uFill>
                <a:latin typeface="Calibri"/>
                <a:cs typeface="Calibri"/>
              </a:rPr>
              <a:t>p</a:t>
            </a:r>
            <a:r>
              <a:rPr sz="1800" b="1" u="heavy" spc="-15" dirty="0">
                <a:uFill>
                  <a:solidFill>
                    <a:srgbClr val="000000"/>
                  </a:solidFill>
                </a:uFill>
                <a:latin typeface="Calibri"/>
                <a:cs typeface="Calibri"/>
              </a:rPr>
              <a:t>l</a:t>
            </a:r>
            <a:r>
              <a:rPr sz="1800" b="1" u="heavy" spc="-5" dirty="0">
                <a:uFill>
                  <a:solidFill>
                    <a:srgbClr val="000000"/>
                  </a:solidFill>
                </a:uFill>
                <a:latin typeface="Calibri"/>
                <a:cs typeface="Calibri"/>
              </a:rPr>
              <a:t>e</a:t>
            </a:r>
            <a:r>
              <a:rPr sz="1800" b="1" u="heavy" spc="-15" dirty="0">
                <a:uFill>
                  <a:solidFill>
                    <a:srgbClr val="000000"/>
                  </a:solidFill>
                </a:uFill>
                <a:latin typeface="Calibri"/>
                <a:cs typeface="Calibri"/>
              </a:rPr>
              <a:t>m</a:t>
            </a:r>
            <a:r>
              <a:rPr sz="1800" b="1" u="heavy" spc="-5" dirty="0">
                <a:uFill>
                  <a:solidFill>
                    <a:srgbClr val="000000"/>
                  </a:solidFill>
                </a:uFill>
                <a:latin typeface="Calibri"/>
                <a:cs typeface="Calibri"/>
              </a:rPr>
              <a:t>e</a:t>
            </a:r>
            <a:r>
              <a:rPr sz="1800" b="1" u="heavy" spc="-35" dirty="0">
                <a:uFill>
                  <a:solidFill>
                    <a:srgbClr val="000000"/>
                  </a:solidFill>
                </a:uFill>
                <a:latin typeface="Calibri"/>
                <a:cs typeface="Calibri"/>
              </a:rPr>
              <a:t>n</a:t>
            </a:r>
            <a:r>
              <a:rPr sz="1800" b="1" u="heavy" spc="-25" dirty="0">
                <a:uFill>
                  <a:solidFill>
                    <a:srgbClr val="000000"/>
                  </a:solidFill>
                </a:uFill>
                <a:latin typeface="Calibri"/>
                <a:cs typeface="Calibri"/>
              </a:rPr>
              <a:t>t</a:t>
            </a:r>
            <a:r>
              <a:rPr sz="1800" b="1" u="heavy" spc="-35" dirty="0">
                <a:uFill>
                  <a:solidFill>
                    <a:srgbClr val="000000"/>
                  </a:solidFill>
                </a:uFill>
                <a:latin typeface="Calibri"/>
                <a:cs typeface="Calibri"/>
              </a:rPr>
              <a:t>a</a:t>
            </a:r>
            <a:r>
              <a:rPr sz="1800" b="1" u="heavy" spc="-15" dirty="0">
                <a:uFill>
                  <a:solidFill>
                    <a:srgbClr val="000000"/>
                  </a:solidFill>
                </a:uFill>
                <a:latin typeface="Calibri"/>
                <a:cs typeface="Calibri"/>
              </a:rPr>
              <a:t>ti</a:t>
            </a:r>
            <a:r>
              <a:rPr sz="1800" b="1" u="heavy" spc="-5" dirty="0">
                <a:uFill>
                  <a:solidFill>
                    <a:srgbClr val="000000"/>
                  </a:solidFill>
                </a:uFill>
                <a:latin typeface="Calibri"/>
                <a:cs typeface="Calibri"/>
              </a:rPr>
              <a:t>o</a:t>
            </a:r>
            <a:r>
              <a:rPr sz="1800" b="1" u="heavy" dirty="0">
                <a:uFill>
                  <a:solidFill>
                    <a:srgbClr val="000000"/>
                  </a:solidFill>
                </a:uFill>
                <a:latin typeface="Calibri"/>
                <a:cs typeface="Calibri"/>
              </a:rPr>
              <a:t>n</a:t>
            </a:r>
            <a:r>
              <a:rPr sz="1800" b="1" u="heavy" spc="-30" dirty="0">
                <a:uFill>
                  <a:solidFill>
                    <a:srgbClr val="000000"/>
                  </a:solidFill>
                </a:uFill>
                <a:latin typeface="Calibri"/>
                <a:cs typeface="Calibri"/>
              </a:rPr>
              <a:t> </a:t>
            </a:r>
            <a:r>
              <a:rPr sz="1800" b="1" u="heavy" spc="-10" dirty="0">
                <a:uFill>
                  <a:solidFill>
                    <a:srgbClr val="000000"/>
                  </a:solidFill>
                </a:uFill>
                <a:latin typeface="Calibri"/>
                <a:cs typeface="Calibri"/>
              </a:rPr>
              <a:t>S</a:t>
            </a:r>
            <a:r>
              <a:rPr sz="1800" b="1" u="heavy" dirty="0">
                <a:uFill>
                  <a:solidFill>
                    <a:srgbClr val="000000"/>
                  </a:solidFill>
                </a:uFill>
                <a:latin typeface="Calibri"/>
                <a:cs typeface="Calibri"/>
              </a:rPr>
              <a:t>ur</a:t>
            </a:r>
            <a:r>
              <a:rPr sz="1800" b="1" u="heavy" spc="-25" dirty="0">
                <a:uFill>
                  <a:solidFill>
                    <a:srgbClr val="000000"/>
                  </a:solidFill>
                </a:uFill>
                <a:latin typeface="Calibri"/>
                <a:cs typeface="Calibri"/>
              </a:rPr>
              <a:t>v</a:t>
            </a:r>
            <a:r>
              <a:rPr sz="1800" b="1" u="heavy" spc="-30" dirty="0">
                <a:uFill>
                  <a:solidFill>
                    <a:srgbClr val="000000"/>
                  </a:solidFill>
                </a:uFill>
                <a:latin typeface="Calibri"/>
                <a:cs typeface="Calibri"/>
              </a:rPr>
              <a:t>e</a:t>
            </a:r>
            <a:r>
              <a:rPr sz="1800" b="1" u="heavy" dirty="0">
                <a:uFill>
                  <a:solidFill>
                    <a:srgbClr val="000000"/>
                  </a:solidFill>
                </a:uFill>
                <a:latin typeface="Calibri"/>
                <a:cs typeface="Calibri"/>
              </a:rPr>
              <a:t>y</a:t>
            </a:r>
            <a:r>
              <a:rPr sz="1800" b="1" u="heavy" spc="-95" dirty="0">
                <a:uFill>
                  <a:solidFill>
                    <a:srgbClr val="000000"/>
                  </a:solidFill>
                </a:uFill>
                <a:latin typeface="Calibri"/>
                <a:cs typeface="Calibri"/>
              </a:rPr>
              <a:t> </a:t>
            </a:r>
            <a:r>
              <a:rPr sz="1800" b="1" u="heavy" dirty="0">
                <a:uFill>
                  <a:solidFill>
                    <a:srgbClr val="000000"/>
                  </a:solidFill>
                </a:uFill>
                <a:latin typeface="Calibri"/>
                <a:cs typeface="Calibri"/>
              </a:rPr>
              <a:t>-</a:t>
            </a:r>
            <a:r>
              <a:rPr sz="1800" b="1" u="heavy" spc="-25" dirty="0">
                <a:uFill>
                  <a:solidFill>
                    <a:srgbClr val="000000"/>
                  </a:solidFill>
                </a:uFill>
                <a:latin typeface="Calibri"/>
                <a:cs typeface="Calibri"/>
              </a:rPr>
              <a:t> </a:t>
            </a:r>
            <a:r>
              <a:rPr sz="1800" b="1" u="heavy" spc="-45" dirty="0">
                <a:uFill>
                  <a:solidFill>
                    <a:srgbClr val="000000"/>
                  </a:solidFill>
                </a:uFill>
                <a:latin typeface="Calibri"/>
                <a:cs typeface="Calibri"/>
              </a:rPr>
              <a:t>R</a:t>
            </a:r>
            <a:r>
              <a:rPr sz="1800" b="1" u="heavy" spc="-10" dirty="0">
                <a:uFill>
                  <a:solidFill>
                    <a:srgbClr val="000000"/>
                  </a:solidFill>
                </a:uFill>
                <a:latin typeface="Calibri"/>
                <a:cs typeface="Calibri"/>
              </a:rPr>
              <a:t>e</a:t>
            </a:r>
            <a:r>
              <a:rPr sz="1800" b="1" u="heavy" spc="-15" dirty="0">
                <a:uFill>
                  <a:solidFill>
                    <a:srgbClr val="000000"/>
                  </a:solidFill>
                </a:uFill>
                <a:latin typeface="Calibri"/>
                <a:cs typeface="Calibri"/>
              </a:rPr>
              <a:t>s</a:t>
            </a:r>
            <a:r>
              <a:rPr sz="1800" b="1" u="heavy" spc="-10" dirty="0">
                <a:uFill>
                  <a:solidFill>
                    <a:srgbClr val="000000"/>
                  </a:solidFill>
                </a:uFill>
                <a:latin typeface="Calibri"/>
                <a:cs typeface="Calibri"/>
              </a:rPr>
              <a:t>pon</a:t>
            </a:r>
            <a:r>
              <a:rPr sz="1800" b="1" u="heavy" spc="-15" dirty="0">
                <a:uFill>
                  <a:solidFill>
                    <a:srgbClr val="000000"/>
                  </a:solidFill>
                </a:uFill>
                <a:latin typeface="Calibri"/>
                <a:cs typeface="Calibri"/>
              </a:rPr>
              <a:t>s</a:t>
            </a:r>
            <a:r>
              <a:rPr sz="1800" b="1" u="heavy" spc="-20" dirty="0">
                <a:uFill>
                  <a:solidFill>
                    <a:srgbClr val="000000"/>
                  </a:solidFill>
                </a:uFill>
                <a:latin typeface="Calibri"/>
                <a:cs typeface="Calibri"/>
              </a:rPr>
              <a:t>e</a:t>
            </a:r>
            <a:r>
              <a:rPr sz="1800" b="1" u="heavy" dirty="0">
                <a:uFill>
                  <a:solidFill>
                    <a:srgbClr val="000000"/>
                  </a:solidFill>
                </a:uFill>
                <a:latin typeface="Calibri"/>
                <a:cs typeface="Calibri"/>
              </a:rPr>
              <a:t>s</a:t>
            </a:r>
            <a:endParaRPr sz="1800">
              <a:latin typeface="Calibri"/>
              <a:cs typeface="Calibri"/>
            </a:endParaRPr>
          </a:p>
        </p:txBody>
      </p:sp>
      <p:pic>
        <p:nvPicPr>
          <p:cNvPr id="11" name="Picture 10"/>
          <p:cNvPicPr>
            <a:picLocks noChangeAspect="1"/>
          </p:cNvPicPr>
          <p:nvPr/>
        </p:nvPicPr>
        <p:blipFill>
          <a:blip r:embed="rId3"/>
          <a:stretch>
            <a:fillRect/>
          </a:stretch>
        </p:blipFill>
        <p:spPr>
          <a:xfrm>
            <a:off x="304800" y="1981200"/>
            <a:ext cx="4524375" cy="3895725"/>
          </a:xfrm>
          <a:prstGeom prst="rect">
            <a:avLst/>
          </a:prstGeom>
        </p:spPr>
      </p:pic>
    </p:spTree>
    <p:extLst>
      <p:ext uri="{BB962C8B-B14F-4D97-AF65-F5344CB8AC3E}">
        <p14:creationId xmlns:p14="http://schemas.microsoft.com/office/powerpoint/2010/main" val="305588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3182" y="419480"/>
            <a:ext cx="3578860" cy="452120"/>
          </a:xfrm>
          <a:prstGeom prst="rect">
            <a:avLst/>
          </a:prstGeom>
        </p:spPr>
        <p:txBody>
          <a:bodyPr vert="horz" wrap="square" lIns="0" tIns="12065" rIns="0" bIns="0" rtlCol="0">
            <a:spAutoFit/>
          </a:bodyPr>
          <a:lstStyle/>
          <a:p>
            <a:pPr marL="12700">
              <a:lnSpc>
                <a:spcPct val="100000"/>
              </a:lnSpc>
              <a:spcBef>
                <a:spcPts val="95"/>
              </a:spcBef>
            </a:pPr>
            <a:r>
              <a:rPr spc="-5" dirty="0"/>
              <a:t>2.</a:t>
            </a:r>
            <a:r>
              <a:rPr spc="-35" dirty="0"/>
              <a:t> </a:t>
            </a:r>
            <a:r>
              <a:rPr dirty="0"/>
              <a:t>Project</a:t>
            </a:r>
            <a:r>
              <a:rPr spc="-50" dirty="0"/>
              <a:t> </a:t>
            </a:r>
            <a:r>
              <a:rPr spc="-5" dirty="0"/>
              <a:t>Deliverables</a:t>
            </a:r>
          </a:p>
        </p:txBody>
      </p:sp>
      <p:grpSp>
        <p:nvGrpSpPr>
          <p:cNvPr id="3" name="object 3"/>
          <p:cNvGrpSpPr/>
          <p:nvPr/>
        </p:nvGrpSpPr>
        <p:grpSpPr>
          <a:xfrm>
            <a:off x="12192" y="1187424"/>
            <a:ext cx="8928100" cy="5611495"/>
            <a:chOff x="12192" y="1187424"/>
            <a:chExt cx="8928100" cy="5611495"/>
          </a:xfrm>
        </p:grpSpPr>
        <p:pic>
          <p:nvPicPr>
            <p:cNvPr id="4" name="object 4"/>
            <p:cNvPicPr/>
            <p:nvPr/>
          </p:nvPicPr>
          <p:blipFill>
            <a:blip r:embed="rId2" cstate="print"/>
            <a:stretch>
              <a:fillRect/>
            </a:stretch>
          </p:blipFill>
          <p:spPr>
            <a:xfrm>
              <a:off x="12192" y="1187424"/>
              <a:ext cx="8927591" cy="5611136"/>
            </a:xfrm>
            <a:prstGeom prst="rect">
              <a:avLst/>
            </a:prstGeom>
          </p:spPr>
        </p:pic>
        <p:sp>
          <p:nvSpPr>
            <p:cNvPr id="5" name="object 5"/>
            <p:cNvSpPr/>
            <p:nvPr/>
          </p:nvSpPr>
          <p:spPr>
            <a:xfrm>
              <a:off x="50291" y="1196340"/>
              <a:ext cx="8855710" cy="5546090"/>
            </a:xfrm>
            <a:custGeom>
              <a:avLst/>
              <a:gdLst/>
              <a:ahLst/>
              <a:cxnLst/>
              <a:rect l="l" t="t" r="r" b="b"/>
              <a:pathLst>
                <a:path w="8855710" h="5546090">
                  <a:moveTo>
                    <a:pt x="8855583" y="0"/>
                  </a:moveTo>
                  <a:lnTo>
                    <a:pt x="0" y="0"/>
                  </a:lnTo>
                  <a:lnTo>
                    <a:pt x="0" y="5545582"/>
                  </a:lnTo>
                  <a:lnTo>
                    <a:pt x="8855583" y="5545582"/>
                  </a:lnTo>
                  <a:lnTo>
                    <a:pt x="8855583" y="0"/>
                  </a:lnTo>
                  <a:close/>
                </a:path>
              </a:pathLst>
            </a:custGeom>
            <a:solidFill>
              <a:srgbClr val="F0F0F0"/>
            </a:solidFill>
          </p:spPr>
          <p:txBody>
            <a:bodyPr wrap="square" lIns="0" tIns="0" rIns="0" bIns="0" rtlCol="0"/>
            <a:lstStyle/>
            <a:p>
              <a:endParaRPr/>
            </a:p>
          </p:txBody>
        </p:sp>
        <p:sp>
          <p:nvSpPr>
            <p:cNvPr id="6" name="object 6"/>
            <p:cNvSpPr/>
            <p:nvPr/>
          </p:nvSpPr>
          <p:spPr>
            <a:xfrm>
              <a:off x="50291" y="1196340"/>
              <a:ext cx="8855710" cy="5546090"/>
            </a:xfrm>
            <a:custGeom>
              <a:avLst/>
              <a:gdLst/>
              <a:ahLst/>
              <a:cxnLst/>
              <a:rect l="l" t="t" r="r" b="b"/>
              <a:pathLst>
                <a:path w="8855710" h="5546090">
                  <a:moveTo>
                    <a:pt x="0" y="5545582"/>
                  </a:moveTo>
                  <a:lnTo>
                    <a:pt x="8855583" y="5545582"/>
                  </a:lnTo>
                  <a:lnTo>
                    <a:pt x="8855583" y="0"/>
                  </a:lnTo>
                  <a:lnTo>
                    <a:pt x="0" y="0"/>
                  </a:lnTo>
                  <a:lnTo>
                    <a:pt x="0" y="5545582"/>
                  </a:lnTo>
                  <a:close/>
                </a:path>
              </a:pathLst>
            </a:custGeom>
            <a:ln w="9144">
              <a:solidFill>
                <a:srgbClr val="000000"/>
              </a:solidFill>
            </a:ln>
          </p:spPr>
          <p:txBody>
            <a:bodyPr wrap="square" lIns="0" tIns="0" rIns="0" bIns="0" rtlCol="0"/>
            <a:lstStyle/>
            <a:p>
              <a:endParaRPr/>
            </a:p>
          </p:txBody>
        </p:sp>
      </p:grpSp>
      <p:sp>
        <p:nvSpPr>
          <p:cNvPr id="7" name="object 7"/>
          <p:cNvSpPr txBox="1"/>
          <p:nvPr/>
        </p:nvSpPr>
        <p:spPr>
          <a:xfrm>
            <a:off x="125069" y="1238641"/>
            <a:ext cx="4064000" cy="768985"/>
          </a:xfrm>
          <a:prstGeom prst="rect">
            <a:avLst/>
          </a:prstGeom>
        </p:spPr>
        <p:txBody>
          <a:bodyPr vert="horz" wrap="square" lIns="0" tIns="99695" rIns="0" bIns="0" rtlCol="0">
            <a:spAutoFit/>
          </a:bodyPr>
          <a:lstStyle/>
          <a:p>
            <a:pPr marL="299085" indent="-287020">
              <a:lnSpc>
                <a:spcPct val="100000"/>
              </a:lnSpc>
              <a:spcBef>
                <a:spcPts val="785"/>
              </a:spcBef>
              <a:buFont typeface="Wingdings"/>
              <a:buChar char=""/>
              <a:tabLst>
                <a:tab pos="299720" algn="l"/>
              </a:tabLst>
            </a:pPr>
            <a:r>
              <a:rPr sz="2000" b="1" spc="-5" dirty="0">
                <a:latin typeface="Calibri"/>
                <a:cs typeface="Calibri"/>
              </a:rPr>
              <a:t>List</a:t>
            </a:r>
            <a:r>
              <a:rPr sz="2000" b="1" spc="-60" dirty="0">
                <a:latin typeface="Calibri"/>
                <a:cs typeface="Calibri"/>
              </a:rPr>
              <a:t> </a:t>
            </a:r>
            <a:r>
              <a:rPr sz="2000" b="1" dirty="0">
                <a:latin typeface="Calibri"/>
                <a:cs typeface="Calibri"/>
              </a:rPr>
              <a:t>of</a:t>
            </a:r>
            <a:r>
              <a:rPr sz="2000" b="1" spc="-45" dirty="0">
                <a:latin typeface="Calibri"/>
                <a:cs typeface="Calibri"/>
              </a:rPr>
              <a:t> </a:t>
            </a:r>
            <a:r>
              <a:rPr sz="2000" b="1" spc="-20" dirty="0">
                <a:latin typeface="Calibri"/>
                <a:cs typeface="Calibri"/>
              </a:rPr>
              <a:t>Evidences</a:t>
            </a:r>
            <a:endParaRPr sz="2000">
              <a:latin typeface="Calibri"/>
              <a:cs typeface="Calibri"/>
            </a:endParaRPr>
          </a:p>
          <a:p>
            <a:pPr marL="756285" lvl="1" indent="-287020">
              <a:lnSpc>
                <a:spcPct val="100000"/>
              </a:lnSpc>
              <a:spcBef>
                <a:spcPts val="610"/>
              </a:spcBef>
              <a:buFont typeface="Wingdings"/>
              <a:buChar char=""/>
              <a:tabLst>
                <a:tab pos="756285" algn="l"/>
                <a:tab pos="756920" algn="l"/>
              </a:tabLst>
            </a:pPr>
            <a:r>
              <a:rPr sz="1800" spc="-15" dirty="0">
                <a:latin typeface="Calibri"/>
                <a:cs typeface="Calibri"/>
              </a:rPr>
              <a:t>Screenshots</a:t>
            </a:r>
            <a:r>
              <a:rPr sz="1800" dirty="0">
                <a:latin typeface="Calibri"/>
                <a:cs typeface="Calibri"/>
              </a:rPr>
              <a:t> </a:t>
            </a:r>
            <a:r>
              <a:rPr sz="1800" spc="-5" dirty="0">
                <a:latin typeface="Calibri"/>
                <a:cs typeface="Calibri"/>
              </a:rPr>
              <a:t>of</a:t>
            </a:r>
            <a:r>
              <a:rPr sz="1800" spc="-15" dirty="0">
                <a:latin typeface="Calibri"/>
                <a:cs typeface="Calibri"/>
              </a:rPr>
              <a:t> </a:t>
            </a:r>
            <a:r>
              <a:rPr sz="1800" dirty="0">
                <a:latin typeface="Calibri"/>
                <a:cs typeface="Calibri"/>
              </a:rPr>
              <a:t>the</a:t>
            </a:r>
            <a:r>
              <a:rPr sz="1800" spc="10" dirty="0">
                <a:latin typeface="Calibri"/>
                <a:cs typeface="Calibri"/>
              </a:rPr>
              <a:t> </a:t>
            </a:r>
            <a:r>
              <a:rPr sz="1800" spc="-20" dirty="0">
                <a:latin typeface="Calibri"/>
                <a:cs typeface="Calibri"/>
              </a:rPr>
              <a:t>project</a:t>
            </a:r>
            <a:r>
              <a:rPr sz="1800" spc="5" dirty="0">
                <a:latin typeface="Calibri"/>
                <a:cs typeface="Calibri"/>
              </a:rPr>
              <a:t> </a:t>
            </a:r>
            <a:r>
              <a:rPr sz="1800" spc="-20" dirty="0">
                <a:latin typeface="Calibri"/>
                <a:cs typeface="Calibri"/>
              </a:rPr>
              <a:t>directory</a:t>
            </a:r>
            <a:endParaRPr sz="1800">
              <a:latin typeface="Calibri"/>
              <a:cs typeface="Calibri"/>
            </a:endParaRPr>
          </a:p>
        </p:txBody>
      </p:sp>
      <p:pic>
        <p:nvPicPr>
          <p:cNvPr id="8" name="Picture 7"/>
          <p:cNvPicPr>
            <a:picLocks noChangeAspect="1"/>
          </p:cNvPicPr>
          <p:nvPr/>
        </p:nvPicPr>
        <p:blipFill>
          <a:blip r:embed="rId3"/>
          <a:stretch>
            <a:fillRect/>
          </a:stretch>
        </p:blipFill>
        <p:spPr>
          <a:xfrm>
            <a:off x="242124" y="2059991"/>
            <a:ext cx="8467725" cy="30003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1592</TotalTime>
  <Words>904</Words>
  <Application>Microsoft Office PowerPoint</Application>
  <PresentationFormat>On-screen Show (4:3)</PresentationFormat>
  <Paragraphs>230</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MT</vt:lpstr>
      <vt:lpstr>Calibri</vt:lpstr>
      <vt:lpstr>Times New Roman</vt:lpstr>
      <vt:lpstr>Verdana</vt:lpstr>
      <vt:lpstr>Wingdings</vt:lpstr>
      <vt:lpstr>Office Theme</vt:lpstr>
      <vt:lpstr>Computing Research Project for including  Digitalization in Remote working System</vt:lpstr>
      <vt:lpstr>Document History</vt:lpstr>
      <vt:lpstr>1. Project Definition</vt:lpstr>
      <vt:lpstr>2. Project Deliverables</vt:lpstr>
      <vt:lpstr>2. Project Deliverables</vt:lpstr>
      <vt:lpstr>2. Project Deliverables</vt:lpstr>
      <vt:lpstr>2. Project Deliverables</vt:lpstr>
      <vt:lpstr>2. Project Deliverables</vt:lpstr>
      <vt:lpstr>2. Project Deliverables</vt:lpstr>
      <vt:lpstr>3. Project Milestones &amp; Tasks</vt:lpstr>
      <vt:lpstr>4. Project Environment</vt:lpstr>
      <vt:lpstr>5. Tools</vt:lpstr>
      <vt:lpstr>5. Tools</vt:lpstr>
      <vt:lpstr>5. Tools</vt:lpstr>
      <vt:lpstr>6. Research Proposal Template</vt:lpstr>
      <vt:lpstr>6. Research Proposal Template</vt:lpstr>
      <vt:lpstr>6. Research Proposal Template</vt:lpstr>
      <vt:lpstr>6. Research Proposal Template</vt:lpstr>
      <vt:lpstr>7. Project Design</vt:lpstr>
      <vt:lpstr>7. Project Design</vt:lpstr>
      <vt:lpstr>7. Project Design</vt:lpstr>
      <vt:lpstr>7. Project Design</vt:lpstr>
      <vt:lpstr>8. Project Gantt Chart</vt:lpstr>
      <vt:lpstr>9. Project Execution</vt:lpstr>
      <vt:lpstr>PowerPoint Presentation</vt:lpstr>
      <vt:lpstr>PowerPoint Presentation</vt:lpstr>
      <vt:lpstr>9. Project Execution</vt:lpstr>
      <vt:lpstr>9. Project Execution</vt:lpstr>
      <vt:lpstr>9. Project Execution</vt:lpstr>
      <vt:lpstr>9. Project Execution</vt:lpstr>
      <vt:lpstr>9. Project Execution</vt:lpstr>
      <vt:lpstr>9. Project Execution</vt:lpstr>
      <vt:lpstr>9. Project Execution</vt:lpstr>
      <vt:lpstr>9. Project Execution</vt:lpstr>
      <vt:lpstr>10. Milestone Feedback &amp; Action taken</vt:lpstr>
      <vt:lpstr>11. Proposed Improvements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Joscans</dc:creator>
  <cp:lastModifiedBy>n</cp:lastModifiedBy>
  <cp:revision>24</cp:revision>
  <dcterms:created xsi:type="dcterms:W3CDTF">2023-09-30T04:50:27Z</dcterms:created>
  <dcterms:modified xsi:type="dcterms:W3CDTF">2024-01-31T02:53:19Z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2023-09-28T00:00:00Z</vt:filetime>
  </property>
  <property fmtid="{D5CDD505-2E9C-101B-9397-08002B2CF9AE}" pid="3" name="Creator">
    <vt:lpwstr>Microsoft® PowerPoint® LTSC</vt:lpwstr>
  </property>
  <property fmtid="{D5CDD505-2E9C-101B-9397-08002B2CF9AE}" pid="4" name="LastSaved">
    <vt:filetime>2023-09-30T00:00:00Z</vt:filetime>
  </property>
</Properties>
</file>